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84" r:id="rId4"/>
    <p:sldId id="285" r:id="rId5"/>
    <p:sldId id="286" r:id="rId6"/>
    <p:sldId id="290" r:id="rId7"/>
    <p:sldId id="287" r:id="rId8"/>
    <p:sldId id="278" r:id="rId9"/>
    <p:sldId id="283" r:id="rId10"/>
    <p:sldId id="280" r:id="rId11"/>
    <p:sldId id="288" r:id="rId12"/>
    <p:sldId id="282" r:id="rId13"/>
    <p:sldId id="289" r:id="rId14"/>
    <p:sldId id="279" r:id="rId15"/>
    <p:sldId id="269" r:id="rId16"/>
  </p:sldIdLst>
  <p:sldSz cx="12192000" cy="6858000"/>
  <p:notesSz cx="701675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9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43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Montgomery" userId="9a987324697dbfac" providerId="LiveId" clId="{2FE1293C-395C-425A-8EA0-F62A73386FAB}"/>
    <pc:docChg chg="custSel modSld sldOrd modNotesMaster modShowInfo">
      <pc:chgData name="Thomas Montgomery" userId="9a987324697dbfac" providerId="LiveId" clId="{2FE1293C-395C-425A-8EA0-F62A73386FAB}" dt="2022-07-14T20:49:19.159" v="770" actId="20577"/>
      <pc:docMkLst>
        <pc:docMk/>
      </pc:docMkLst>
      <pc:sldChg chg="modNotes">
        <pc:chgData name="Thomas Montgomery" userId="9a987324697dbfac" providerId="LiveId" clId="{2FE1293C-395C-425A-8EA0-F62A73386FAB}" dt="2022-07-14T20:27:41.503" v="554" actId="20577"/>
        <pc:sldMkLst>
          <pc:docMk/>
          <pc:sldMk cId="6218901" sldId="256"/>
        </pc:sldMkLst>
      </pc:sldChg>
      <pc:sldChg chg="modNotes">
        <pc:chgData name="Thomas Montgomery" userId="9a987324697dbfac" providerId="LiveId" clId="{2FE1293C-395C-425A-8EA0-F62A73386FAB}" dt="2022-07-14T20:49:19.159" v="770" actId="20577"/>
        <pc:sldMkLst>
          <pc:docMk/>
          <pc:sldMk cId="1999614456" sldId="269"/>
        </pc:sldMkLst>
      </pc:sldChg>
      <pc:sldChg chg="modNotes">
        <pc:chgData name="Thomas Montgomery" userId="9a987324697dbfac" providerId="LiveId" clId="{2FE1293C-395C-425A-8EA0-F62A73386FAB}" dt="2022-07-14T20:28:13.848" v="564" actId="20577"/>
        <pc:sldMkLst>
          <pc:docMk/>
          <pc:sldMk cId="2698219672" sldId="270"/>
        </pc:sldMkLst>
      </pc:sldChg>
      <pc:sldChg chg="modNotes">
        <pc:chgData name="Thomas Montgomery" userId="9a987324697dbfac" providerId="LiveId" clId="{2FE1293C-395C-425A-8EA0-F62A73386FAB}" dt="2022-07-14T20:34:40.499" v="653" actId="20577"/>
        <pc:sldMkLst>
          <pc:docMk/>
          <pc:sldMk cId="1515717330" sldId="278"/>
        </pc:sldMkLst>
      </pc:sldChg>
      <pc:sldChg chg="modNotes">
        <pc:chgData name="Thomas Montgomery" userId="9a987324697dbfac" providerId="LiveId" clId="{2FE1293C-395C-425A-8EA0-F62A73386FAB}" dt="2022-07-14T20:48:54.794" v="768" actId="20577"/>
        <pc:sldMkLst>
          <pc:docMk/>
          <pc:sldMk cId="3797078483" sldId="279"/>
        </pc:sldMkLst>
      </pc:sldChg>
      <pc:sldChg chg="modNotes">
        <pc:chgData name="Thomas Montgomery" userId="9a987324697dbfac" providerId="LiveId" clId="{2FE1293C-395C-425A-8EA0-F62A73386FAB}" dt="2022-07-14T20:35:17.068" v="659" actId="20577"/>
        <pc:sldMkLst>
          <pc:docMk/>
          <pc:sldMk cId="3777786092" sldId="280"/>
        </pc:sldMkLst>
      </pc:sldChg>
      <pc:sldChg chg="modNotes">
        <pc:chgData name="Thomas Montgomery" userId="9a987324697dbfac" providerId="LiveId" clId="{2FE1293C-395C-425A-8EA0-F62A73386FAB}" dt="2022-07-14T20:38:39.968" v="747" actId="20577"/>
        <pc:sldMkLst>
          <pc:docMk/>
          <pc:sldMk cId="3005506963" sldId="282"/>
        </pc:sldMkLst>
      </pc:sldChg>
      <pc:sldChg chg="modNotes">
        <pc:chgData name="Thomas Montgomery" userId="9a987324697dbfac" providerId="LiveId" clId="{2FE1293C-395C-425A-8EA0-F62A73386FAB}" dt="2022-07-14T20:34:58.082" v="655" actId="20577"/>
        <pc:sldMkLst>
          <pc:docMk/>
          <pc:sldMk cId="1153746954" sldId="283"/>
        </pc:sldMkLst>
      </pc:sldChg>
      <pc:sldChg chg="modNotes">
        <pc:chgData name="Thomas Montgomery" userId="9a987324697dbfac" providerId="LiveId" clId="{2FE1293C-395C-425A-8EA0-F62A73386FAB}" dt="2022-07-14T20:30:10.598" v="579" actId="20577"/>
        <pc:sldMkLst>
          <pc:docMk/>
          <pc:sldMk cId="2952077441" sldId="284"/>
        </pc:sldMkLst>
      </pc:sldChg>
      <pc:sldChg chg="modNotes">
        <pc:chgData name="Thomas Montgomery" userId="9a987324697dbfac" providerId="LiveId" clId="{2FE1293C-395C-425A-8EA0-F62A73386FAB}" dt="2022-07-14T20:29:16.839" v="578" actId="20577"/>
        <pc:sldMkLst>
          <pc:docMk/>
          <pc:sldMk cId="3176088433" sldId="285"/>
        </pc:sldMkLst>
      </pc:sldChg>
      <pc:sldChg chg="modNotes">
        <pc:chgData name="Thomas Montgomery" userId="9a987324697dbfac" providerId="LiveId" clId="{2FE1293C-395C-425A-8EA0-F62A73386FAB}" dt="2022-07-14T20:31:21.112" v="586" actId="20577"/>
        <pc:sldMkLst>
          <pc:docMk/>
          <pc:sldMk cId="1097198658" sldId="286"/>
        </pc:sldMkLst>
      </pc:sldChg>
      <pc:sldChg chg="modNotes">
        <pc:chgData name="Thomas Montgomery" userId="9a987324697dbfac" providerId="LiveId" clId="{2FE1293C-395C-425A-8EA0-F62A73386FAB}" dt="2022-07-14T20:32:55.856" v="603" actId="20577"/>
        <pc:sldMkLst>
          <pc:docMk/>
          <pc:sldMk cId="156636891" sldId="287"/>
        </pc:sldMkLst>
      </pc:sldChg>
      <pc:sldChg chg="modNotes">
        <pc:chgData name="Thomas Montgomery" userId="9a987324697dbfac" providerId="LiveId" clId="{2FE1293C-395C-425A-8EA0-F62A73386FAB}" dt="2022-07-14T20:38:18.335" v="742" actId="115"/>
        <pc:sldMkLst>
          <pc:docMk/>
          <pc:sldMk cId="585347926" sldId="288"/>
        </pc:sldMkLst>
      </pc:sldChg>
      <pc:sldChg chg="modNotes">
        <pc:chgData name="Thomas Montgomery" userId="9a987324697dbfac" providerId="LiveId" clId="{2FE1293C-395C-425A-8EA0-F62A73386FAB}" dt="2022-07-14T20:48:19.082" v="764" actId="20577"/>
        <pc:sldMkLst>
          <pc:docMk/>
          <pc:sldMk cId="156949166" sldId="289"/>
        </pc:sldMkLst>
      </pc:sldChg>
      <pc:sldChg chg="ord modNotes">
        <pc:chgData name="Thomas Montgomery" userId="9a987324697dbfac" providerId="LiveId" clId="{2FE1293C-395C-425A-8EA0-F62A73386FAB}" dt="2022-07-14T20:31:44.636" v="593" actId="20577"/>
        <pc:sldMkLst>
          <pc:docMk/>
          <pc:sldMk cId="2467892066" sldId="290"/>
        </pc:sldMkLst>
      </pc:sldChg>
    </pc:docChg>
  </pc:docChgLst>
  <pc:docChgLst>
    <pc:chgData name="Thomas Montgomery" userId="9a987324697dbfac" providerId="LiveId" clId="{7DA79F47-0D3A-E64D-96E1-8CC4026D61F2}"/>
    <pc:docChg chg="modSld">
      <pc:chgData name="Thomas Montgomery" userId="9a987324697dbfac" providerId="LiveId" clId="{7DA79F47-0D3A-E64D-96E1-8CC4026D61F2}" dt="2022-08-29T13:30:45.209" v="45" actId="20577"/>
      <pc:docMkLst>
        <pc:docMk/>
      </pc:docMkLst>
      <pc:sldChg chg="modSp mod">
        <pc:chgData name="Thomas Montgomery" userId="9a987324697dbfac" providerId="LiveId" clId="{7DA79F47-0D3A-E64D-96E1-8CC4026D61F2}" dt="2022-08-29T13:30:45.209" v="45" actId="20577"/>
        <pc:sldMkLst>
          <pc:docMk/>
          <pc:sldMk cId="3797078483" sldId="279"/>
        </pc:sldMkLst>
        <pc:spChg chg="mod">
          <ac:chgData name="Thomas Montgomery" userId="9a987324697dbfac" providerId="LiveId" clId="{7DA79F47-0D3A-E64D-96E1-8CC4026D61F2}" dt="2022-08-29T13:30:45.209" v="45" actId="20577"/>
          <ac:spMkLst>
            <pc:docMk/>
            <pc:sldMk cId="3797078483" sldId="279"/>
            <ac:spMk id="4" creationId="{3C400FF6-3CB4-0244-A4FB-89AE5443FFD3}"/>
          </ac:spMkLst>
        </pc:spChg>
      </pc:sldChg>
    </pc:docChg>
  </pc:docChgLst>
  <pc:docChgLst>
    <pc:chgData name="Thomas Montgomery" userId="9a987324697dbfac" providerId="LiveId" clId="{524458DE-73C4-144C-BC69-63F8989F0C2D}"/>
    <pc:docChg chg="undo custSel addSld modSld sldOrd">
      <pc:chgData name="Thomas Montgomery" userId="9a987324697dbfac" providerId="LiveId" clId="{524458DE-73C4-144C-BC69-63F8989F0C2D}" dt="2021-03-18T23:27:19.788" v="730" actId="1076"/>
      <pc:docMkLst>
        <pc:docMk/>
      </pc:docMkLst>
      <pc:sldChg chg="ord">
        <pc:chgData name="Thomas Montgomery" userId="9a987324697dbfac" providerId="LiveId" clId="{524458DE-73C4-144C-BC69-63F8989F0C2D}" dt="2021-03-18T21:11:50.328" v="37" actId="20578"/>
        <pc:sldMkLst>
          <pc:docMk/>
          <pc:sldMk cId="1515717330" sldId="278"/>
        </pc:sldMkLst>
      </pc:sldChg>
      <pc:sldChg chg="addSp delSp modSp">
        <pc:chgData name="Thomas Montgomery" userId="9a987324697dbfac" providerId="LiveId" clId="{524458DE-73C4-144C-BC69-63F8989F0C2D}" dt="2021-03-18T23:19:45.143" v="682" actId="1076"/>
        <pc:sldMkLst>
          <pc:docMk/>
          <pc:sldMk cId="3777786092" sldId="280"/>
        </pc:sldMkLst>
        <pc:spChg chg="mod">
          <ac:chgData name="Thomas Montgomery" userId="9a987324697dbfac" providerId="LiveId" clId="{524458DE-73C4-144C-BC69-63F8989F0C2D}" dt="2021-03-18T23:18:56.396" v="668" actId="1076"/>
          <ac:spMkLst>
            <pc:docMk/>
            <pc:sldMk cId="3777786092" sldId="280"/>
            <ac:spMk id="2" creationId="{B7BE196D-226B-174E-BD9B-A65D150A9176}"/>
          </ac:spMkLst>
        </pc:spChg>
        <pc:picChg chg="add del mod">
          <ac:chgData name="Thomas Montgomery" userId="9a987324697dbfac" providerId="LiveId" clId="{524458DE-73C4-144C-BC69-63F8989F0C2D}" dt="2021-03-18T23:19:30.208" v="679" actId="478"/>
          <ac:picMkLst>
            <pc:docMk/>
            <pc:sldMk cId="3777786092" sldId="280"/>
            <ac:picMk id="4098" creationId="{2348B57D-D176-9042-8896-6D6A58FD7F6C}"/>
          </ac:picMkLst>
        </pc:picChg>
        <pc:picChg chg="add mod">
          <ac:chgData name="Thomas Montgomery" userId="9a987324697dbfac" providerId="LiveId" clId="{524458DE-73C4-144C-BC69-63F8989F0C2D}" dt="2021-03-18T23:19:45.143" v="682" actId="1076"/>
          <ac:picMkLst>
            <pc:docMk/>
            <pc:sldMk cId="3777786092" sldId="280"/>
            <ac:picMk id="4100" creationId="{4C4850F5-9249-7940-A832-4475E1F18B94}"/>
          </ac:picMkLst>
        </pc:picChg>
        <pc:picChg chg="add mod">
          <ac:chgData name="Thomas Montgomery" userId="9a987324697dbfac" providerId="LiveId" clId="{524458DE-73C4-144C-BC69-63F8989F0C2D}" dt="2021-03-18T23:19:42.971" v="681" actId="1076"/>
          <ac:picMkLst>
            <pc:docMk/>
            <pc:sldMk cId="3777786092" sldId="280"/>
            <ac:picMk id="4102" creationId="{06C9016F-9C30-2E4A-8537-1F04EE1EBFED}"/>
          </ac:picMkLst>
        </pc:picChg>
      </pc:sldChg>
      <pc:sldChg chg="modSp mod">
        <pc:chgData name="Thomas Montgomery" userId="9a987324697dbfac" providerId="LiveId" clId="{524458DE-73C4-144C-BC69-63F8989F0C2D}" dt="2021-03-18T23:02:06.346" v="585" actId="20577"/>
        <pc:sldMkLst>
          <pc:docMk/>
          <pc:sldMk cId="2952077441" sldId="284"/>
        </pc:sldMkLst>
        <pc:spChg chg="mod">
          <ac:chgData name="Thomas Montgomery" userId="9a987324697dbfac" providerId="LiveId" clId="{524458DE-73C4-144C-BC69-63F8989F0C2D}" dt="2021-03-18T23:02:06.346" v="585" actId="20577"/>
          <ac:spMkLst>
            <pc:docMk/>
            <pc:sldMk cId="2952077441" sldId="284"/>
            <ac:spMk id="3" creationId="{6F0865E0-1303-8549-8F5E-F4596BF9DCD5}"/>
          </ac:spMkLst>
        </pc:spChg>
      </pc:sldChg>
      <pc:sldChg chg="addSp modSp mod">
        <pc:chgData name="Thomas Montgomery" userId="9a987324697dbfac" providerId="LiveId" clId="{524458DE-73C4-144C-BC69-63F8989F0C2D}" dt="2021-03-18T23:08:49.437" v="608" actId="1076"/>
        <pc:sldMkLst>
          <pc:docMk/>
          <pc:sldMk cId="3176088433" sldId="285"/>
        </pc:sldMkLst>
        <pc:spChg chg="mod">
          <ac:chgData name="Thomas Montgomery" userId="9a987324697dbfac" providerId="LiveId" clId="{524458DE-73C4-144C-BC69-63F8989F0C2D}" dt="2021-03-18T23:08:41.225" v="606" actId="11"/>
          <ac:spMkLst>
            <pc:docMk/>
            <pc:sldMk cId="3176088433" sldId="285"/>
            <ac:spMk id="3" creationId="{6F0865E0-1303-8549-8F5E-F4596BF9DCD5}"/>
          </ac:spMkLst>
        </pc:spChg>
        <pc:picChg chg="add mod">
          <ac:chgData name="Thomas Montgomery" userId="9a987324697dbfac" providerId="LiveId" clId="{524458DE-73C4-144C-BC69-63F8989F0C2D}" dt="2021-03-18T23:08:49.437" v="608" actId="1076"/>
          <ac:picMkLst>
            <pc:docMk/>
            <pc:sldMk cId="3176088433" sldId="285"/>
            <ac:picMk id="1026" creationId="{184C9484-7A4C-8845-9BF8-1F1A65DDA1BB}"/>
          </ac:picMkLst>
        </pc:picChg>
      </pc:sldChg>
      <pc:sldChg chg="addSp modSp mod">
        <pc:chgData name="Thomas Montgomery" userId="9a987324697dbfac" providerId="LiveId" clId="{524458DE-73C4-144C-BC69-63F8989F0C2D}" dt="2021-03-18T23:13:42.610" v="635" actId="14100"/>
        <pc:sldMkLst>
          <pc:docMk/>
          <pc:sldMk cId="1097198658" sldId="286"/>
        </pc:sldMkLst>
        <pc:spChg chg="mod">
          <ac:chgData name="Thomas Montgomery" userId="9a987324697dbfac" providerId="LiveId" clId="{524458DE-73C4-144C-BC69-63F8989F0C2D}" dt="2021-03-18T23:13:22.869" v="628" actId="20577"/>
          <ac:spMkLst>
            <pc:docMk/>
            <pc:sldMk cId="1097198658" sldId="286"/>
            <ac:spMk id="3" creationId="{6F0865E0-1303-8549-8F5E-F4596BF9DCD5}"/>
          </ac:spMkLst>
        </pc:spChg>
        <pc:picChg chg="add mod">
          <ac:chgData name="Thomas Montgomery" userId="9a987324697dbfac" providerId="LiveId" clId="{524458DE-73C4-144C-BC69-63F8989F0C2D}" dt="2021-03-18T23:13:42.610" v="635" actId="14100"/>
          <ac:picMkLst>
            <pc:docMk/>
            <pc:sldMk cId="1097198658" sldId="286"/>
            <ac:picMk id="2050" creationId="{EE9CB104-4072-1F44-B21A-E99184122CEF}"/>
          </ac:picMkLst>
        </pc:picChg>
      </pc:sldChg>
      <pc:sldChg chg="modSp mod">
        <pc:chgData name="Thomas Montgomery" userId="9a987324697dbfac" providerId="LiveId" clId="{524458DE-73C4-144C-BC69-63F8989F0C2D}" dt="2021-03-18T23:00:45.636" v="584" actId="20577"/>
        <pc:sldMkLst>
          <pc:docMk/>
          <pc:sldMk cId="156636891" sldId="287"/>
        </pc:sldMkLst>
        <pc:spChg chg="mod">
          <ac:chgData name="Thomas Montgomery" userId="9a987324697dbfac" providerId="LiveId" clId="{524458DE-73C4-144C-BC69-63F8989F0C2D}" dt="2021-03-18T23:00:45.636" v="584" actId="20577"/>
          <ac:spMkLst>
            <pc:docMk/>
            <pc:sldMk cId="156636891" sldId="287"/>
            <ac:spMk id="3" creationId="{6F0865E0-1303-8549-8F5E-F4596BF9DCD5}"/>
          </ac:spMkLst>
        </pc:spChg>
      </pc:sldChg>
      <pc:sldChg chg="addSp delSp modSp mod">
        <pc:chgData name="Thomas Montgomery" userId="9a987324697dbfac" providerId="LiveId" clId="{524458DE-73C4-144C-BC69-63F8989F0C2D}" dt="2021-03-18T23:24:42.430" v="724" actId="14100"/>
        <pc:sldMkLst>
          <pc:docMk/>
          <pc:sldMk cId="585347926" sldId="288"/>
        </pc:sldMkLst>
        <pc:spChg chg="mod">
          <ac:chgData name="Thomas Montgomery" userId="9a987324697dbfac" providerId="LiveId" clId="{524458DE-73C4-144C-BC69-63F8989F0C2D}" dt="2021-03-18T23:24:37.491" v="722" actId="20577"/>
          <ac:spMkLst>
            <pc:docMk/>
            <pc:sldMk cId="585347926" sldId="288"/>
            <ac:spMk id="3" creationId="{6F0865E0-1303-8549-8F5E-F4596BF9DCD5}"/>
          </ac:spMkLst>
        </pc:spChg>
        <pc:spChg chg="add del mod">
          <ac:chgData name="Thomas Montgomery" userId="9a987324697dbfac" providerId="LiveId" clId="{524458DE-73C4-144C-BC69-63F8989F0C2D}" dt="2021-03-18T23:20:12.572" v="687"/>
          <ac:spMkLst>
            <pc:docMk/>
            <pc:sldMk cId="585347926" sldId="288"/>
            <ac:spMk id="4" creationId="{59131C33-12F5-684B-8AD6-99220559E91A}"/>
          </ac:spMkLst>
        </pc:spChg>
        <pc:spChg chg="add del mod">
          <ac:chgData name="Thomas Montgomery" userId="9a987324697dbfac" providerId="LiveId" clId="{524458DE-73C4-144C-BC69-63F8989F0C2D}" dt="2021-03-18T23:20:12.388" v="685"/>
          <ac:spMkLst>
            <pc:docMk/>
            <pc:sldMk cId="585347926" sldId="288"/>
            <ac:spMk id="5" creationId="{1C8B8A69-23DF-E043-AB67-B6C61D614C60}"/>
          </ac:spMkLst>
        </pc:spChg>
        <pc:picChg chg="add mod">
          <ac:chgData name="Thomas Montgomery" userId="9a987324697dbfac" providerId="LiveId" clId="{524458DE-73C4-144C-BC69-63F8989F0C2D}" dt="2021-03-18T23:24:42.430" v="724" actId="14100"/>
          <ac:picMkLst>
            <pc:docMk/>
            <pc:sldMk cId="585347926" sldId="288"/>
            <ac:picMk id="5122" creationId="{279B5F2B-4D8F-D24C-AFDB-E00681AEF8A7}"/>
          </ac:picMkLst>
        </pc:picChg>
      </pc:sldChg>
      <pc:sldChg chg="addSp modSp">
        <pc:chgData name="Thomas Montgomery" userId="9a987324697dbfac" providerId="LiveId" clId="{524458DE-73C4-144C-BC69-63F8989F0C2D}" dt="2021-03-18T23:27:19.788" v="730" actId="1076"/>
        <pc:sldMkLst>
          <pc:docMk/>
          <pc:sldMk cId="156949166" sldId="289"/>
        </pc:sldMkLst>
        <pc:picChg chg="add mod">
          <ac:chgData name="Thomas Montgomery" userId="9a987324697dbfac" providerId="LiveId" clId="{524458DE-73C4-144C-BC69-63F8989F0C2D}" dt="2021-03-18T23:27:19.788" v="730" actId="1076"/>
          <ac:picMkLst>
            <pc:docMk/>
            <pc:sldMk cId="156949166" sldId="289"/>
            <ac:picMk id="6146" creationId="{47472667-B17D-464D-9BFD-AF5A678DF05C}"/>
          </ac:picMkLst>
        </pc:picChg>
      </pc:sldChg>
      <pc:sldChg chg="addSp modSp add mod">
        <pc:chgData name="Thomas Montgomery" userId="9a987324697dbfac" providerId="LiveId" clId="{524458DE-73C4-144C-BC69-63F8989F0C2D}" dt="2021-03-18T23:17:54.811" v="665" actId="1076"/>
        <pc:sldMkLst>
          <pc:docMk/>
          <pc:sldMk cId="2467892066" sldId="290"/>
        </pc:sldMkLst>
        <pc:spChg chg="mod">
          <ac:chgData name="Thomas Montgomery" userId="9a987324697dbfac" providerId="LiveId" clId="{524458DE-73C4-144C-BC69-63F8989F0C2D}" dt="2021-03-18T23:17:40.133" v="664" actId="1076"/>
          <ac:spMkLst>
            <pc:docMk/>
            <pc:sldMk cId="2467892066" sldId="290"/>
            <ac:spMk id="3" creationId="{6F0865E0-1303-8549-8F5E-F4596BF9DCD5}"/>
          </ac:spMkLst>
        </pc:spChg>
        <pc:picChg chg="add mod">
          <ac:chgData name="Thomas Montgomery" userId="9a987324697dbfac" providerId="LiveId" clId="{524458DE-73C4-144C-BC69-63F8989F0C2D}" dt="2021-03-18T23:15:20.102" v="642" actId="1038"/>
          <ac:picMkLst>
            <pc:docMk/>
            <pc:sldMk cId="2467892066" sldId="290"/>
            <ac:picMk id="3074" creationId="{58BEF5FE-7E4C-2840-9089-29750DA71007}"/>
          </ac:picMkLst>
        </pc:picChg>
        <pc:picChg chg="add mod">
          <ac:chgData name="Thomas Montgomery" userId="9a987324697dbfac" providerId="LiveId" clId="{524458DE-73C4-144C-BC69-63F8989F0C2D}" dt="2021-03-18T23:17:54.811" v="665" actId="1076"/>
          <ac:picMkLst>
            <pc:docMk/>
            <pc:sldMk cId="2467892066" sldId="290"/>
            <ac:picMk id="3076" creationId="{347B0EA5-7208-C345-A5D8-C78AF5F1005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707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707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8C5AE06-D084-4C4B-A862-48AA7DA1D34D}" type="datetimeFigureOut">
              <a:rPr lang="en-US" smtClean="0"/>
              <a:t>8/29/22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80004"/>
            <a:ext cx="5613400" cy="366545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0592" cy="46707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42030"/>
            <a:ext cx="3040592" cy="46707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D22E5B5F-FE90-4959-A857-AD717B2A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  <a:p>
            <a:r>
              <a:rPr lang="en-US" dirty="0"/>
              <a:t>From </a:t>
            </a:r>
            <a:r>
              <a:rPr lang="en-US" u="sng" dirty="0"/>
              <a:t>Tracing Your Germanic Ancestors</a:t>
            </a:r>
            <a:r>
              <a:rPr lang="en-US" dirty="0"/>
              <a:t> </a:t>
            </a:r>
          </a:p>
          <a:p>
            <a:r>
              <a:rPr lang="en-US" dirty="0"/>
              <a:t>p. 24</a:t>
            </a:r>
          </a:p>
          <a:p>
            <a:r>
              <a:rPr lang="en-US" dirty="0"/>
              <a:t>Most settled in the middle Atlantic colonies.</a:t>
            </a:r>
          </a:p>
          <a:p>
            <a:r>
              <a:rPr lang="en-US" dirty="0"/>
              <a:t>Immigrants before 1850 were mostly farmers.</a:t>
            </a:r>
          </a:p>
          <a:p>
            <a:r>
              <a:rPr lang="en-US" dirty="0"/>
              <a:t>After 1840, many German immigrants came to American cities, where “Germania’” or German-speaking districts, soon developed.</a:t>
            </a:r>
          </a:p>
          <a:p>
            <a:r>
              <a:rPr lang="en-US" dirty="0"/>
              <a:t>p. 25</a:t>
            </a:r>
          </a:p>
          <a:p>
            <a:r>
              <a:rPr lang="en-US" dirty="0"/>
              <a:t>Immigrants often travelled with friends.</a:t>
            </a:r>
          </a:p>
          <a:p>
            <a:r>
              <a:rPr lang="en-US" dirty="0"/>
              <a:t>Early Colonial German Passenger lists are available (Philadelphia)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72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10</a:t>
            </a:r>
          </a:p>
          <a:p>
            <a:r>
              <a:rPr lang="en-US" dirty="0"/>
              <a:t>Review above.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76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11</a:t>
            </a:r>
          </a:p>
          <a:p>
            <a:r>
              <a:rPr lang="en-US" dirty="0"/>
              <a:t>Review above.</a:t>
            </a:r>
          </a:p>
          <a:p>
            <a:r>
              <a:rPr lang="en-US" dirty="0"/>
              <a:t>And </a:t>
            </a:r>
            <a:r>
              <a:rPr lang="en-US" u="sng" dirty="0"/>
              <a:t>Tracing Your Germanic Ancestors</a:t>
            </a:r>
          </a:p>
          <a:p>
            <a:r>
              <a:rPr lang="en-US" dirty="0"/>
              <a:t>pp. 30-31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12</a:t>
            </a:r>
          </a:p>
          <a:p>
            <a:r>
              <a:rPr lang="en-US" dirty="0"/>
              <a:t>Review above.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59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13</a:t>
            </a:r>
          </a:p>
          <a:p>
            <a:r>
              <a:rPr lang="en-US" dirty="0"/>
              <a:t>Review above.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68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14</a:t>
            </a:r>
          </a:p>
          <a:p>
            <a:r>
              <a:rPr lang="en-US" dirty="0"/>
              <a:t>Review above.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15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  <a:p>
            <a:r>
              <a:rPr lang="en-US" dirty="0"/>
              <a:t>Review above from </a:t>
            </a:r>
            <a:r>
              <a:rPr lang="en-US" u="sng" dirty="0"/>
              <a:t>Tracing Your Germanic Ancestors</a:t>
            </a:r>
          </a:p>
          <a:p>
            <a:r>
              <a:rPr lang="en-US" dirty="0"/>
              <a:t>p.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5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1363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  <a:p>
            <a:r>
              <a:rPr lang="en-US" dirty="0"/>
              <a:t>Review above from </a:t>
            </a:r>
            <a:r>
              <a:rPr lang="en-US" u="sng" dirty="0"/>
              <a:t>Tracing Your Germanic Ancestors</a:t>
            </a:r>
          </a:p>
          <a:p>
            <a:r>
              <a:rPr lang="en-US" dirty="0"/>
              <a:t>p. 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5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4</a:t>
            </a:r>
          </a:p>
          <a:p>
            <a:r>
              <a:rPr lang="en-US" dirty="0"/>
              <a:t>Review above from </a:t>
            </a:r>
            <a:r>
              <a:rPr lang="en-US" u="sng" dirty="0"/>
              <a:t>Tracing Your Germanic Ancestors</a:t>
            </a:r>
          </a:p>
          <a:p>
            <a:r>
              <a:rPr lang="en-US" dirty="0"/>
              <a:t>p. 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4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  <a:p>
            <a:r>
              <a:rPr lang="en-US" dirty="0"/>
              <a:t>Review above from </a:t>
            </a:r>
            <a:r>
              <a:rPr lang="en-US" u="sng" dirty="0"/>
              <a:t>Tracing Your Germanic Ancestors</a:t>
            </a:r>
          </a:p>
          <a:p>
            <a:r>
              <a:rPr lang="en-US" dirty="0"/>
              <a:t>pp. 26-27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5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  <a:p>
            <a:r>
              <a:rPr lang="en-US" dirty="0"/>
              <a:t>Review above from </a:t>
            </a:r>
            <a:r>
              <a:rPr lang="en-US" u="sng" dirty="0"/>
              <a:t>Tracing Your Germanic Ancestors</a:t>
            </a:r>
          </a:p>
          <a:p>
            <a:r>
              <a:rPr lang="en-US" dirty="0"/>
              <a:t>pp. 27-28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86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7</a:t>
            </a:r>
          </a:p>
          <a:p>
            <a:r>
              <a:rPr lang="en-US" dirty="0"/>
              <a:t>Review above from </a:t>
            </a:r>
            <a:r>
              <a:rPr lang="en-US" u="sng" dirty="0"/>
              <a:t>Tracing Your Germanic Ancestors</a:t>
            </a:r>
          </a:p>
          <a:p>
            <a:r>
              <a:rPr lang="en-US" dirty="0"/>
              <a:t>pp. 28-30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0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8</a:t>
            </a:r>
          </a:p>
          <a:p>
            <a:r>
              <a:rPr lang="en-US" dirty="0"/>
              <a:t>Review above.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4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9</a:t>
            </a:r>
          </a:p>
          <a:p>
            <a:r>
              <a:rPr lang="en-US" dirty="0"/>
              <a:t>Review above.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E5B5F-FE90-4959-A857-AD717B2AFE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hipslist.com/ships/lines/index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astlegarden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libertyellisfoundation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wayheritage.com/p_ship.asp?sh=wiel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effbraunger.com/Family%20History/Paternal/SS%20Wieland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gov/research/immigration/passenger-arrival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otedart.com/MFEU4C36510" TargetMode="External"/><Relationship Id="rId3" Type="http://schemas.openxmlformats.org/officeDocument/2006/relationships/hyperlink" Target="https://dah-bremerhaven.de/" TargetMode="External"/><Relationship Id="rId7" Type="http://schemas.openxmlformats.org/officeDocument/2006/relationships/hyperlink" Target="https://www.familysearch.org/wiki/en/How_to_Find_Birth,_Marriage,_and_Death_Records_for_Bremen,_German_Empire" TargetMode="Externa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milysearch.org/wiki/en/Bremen_Archives_and_Libraries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passengerlists.de/" TargetMode="External"/><Relationship Id="rId10" Type="http://schemas.openxmlformats.org/officeDocument/2006/relationships/hyperlink" Target="https://www.gjenvick.com/Passengers/Ports/Bremen-PassengerLists.html" TargetMode="External"/><Relationship Id="rId4" Type="http://schemas.openxmlformats.org/officeDocument/2006/relationships/hyperlink" Target="https://www.ancestry.com/search/collections/1067/" TargetMode="External"/><Relationship Id="rId9" Type="http://schemas.openxmlformats.org/officeDocument/2006/relationships/hyperlink" Target="https://www.arcinsys.niedersachsen.de/arcinsys/start.action?request_locale=e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cestry.com/search/collections/1068/" TargetMode="External"/><Relationship Id="rId3" Type="http://schemas.openxmlformats.org/officeDocument/2006/relationships/hyperlink" Target="https://search.ancestry.com/search/db.aspx?dbid=1068" TargetMode="External"/><Relationship Id="rId7" Type="http://schemas.openxmlformats.org/officeDocument/2006/relationships/hyperlink" Target="https://germanroots.com/hamburg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milysearch.org/wiki/en/Hamburg_Passenger_Lists" TargetMode="External"/><Relationship Id="rId5" Type="http://schemas.openxmlformats.org/officeDocument/2006/relationships/hyperlink" Target="https://www.gjenvick.com/OceanTravel/PortsOfCall/Hamburg.html" TargetMode="External"/><Relationship Id="rId4" Type="http://schemas.openxmlformats.org/officeDocument/2006/relationships/hyperlink" Target="https://www.familysearch.org/search/collection/211080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ancestry.com/search/category.aspx?cat=4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42E23-9529-E643-9316-F25DB7814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2311400"/>
            <a:ext cx="10388600" cy="223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630CE-D9EE-C548-8C14-073D4985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933" y="4724282"/>
            <a:ext cx="8144134" cy="1373070"/>
          </a:xfrm>
        </p:spPr>
        <p:txBody>
          <a:bodyPr/>
          <a:lstStyle/>
          <a:p>
            <a:pPr algn="ctr"/>
            <a:r>
              <a:rPr lang="en-US" dirty="0"/>
              <a:t>Passenger Lists and</a:t>
            </a:r>
            <a:br>
              <a:rPr lang="en-US"/>
            </a:br>
            <a:r>
              <a:rPr lang="en-US"/>
              <a:t>Emigration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Ships List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1" y="2211355"/>
            <a:ext cx="11563538" cy="4248035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Can </a:t>
            </a:r>
            <a:r>
              <a:rPr lang="en-US" sz="4800" dirty="0">
                <a:hlinkClick r:id="rId3"/>
              </a:rPr>
              <a:t>Search</a:t>
            </a:r>
            <a:r>
              <a:rPr lang="en-US" sz="4800" dirty="0"/>
              <a:t>:</a:t>
            </a:r>
          </a:p>
          <a:p>
            <a:pPr lvl="1"/>
            <a:r>
              <a:rPr lang="en-US" sz="4000" dirty="0"/>
              <a:t>Passenger Lists</a:t>
            </a:r>
          </a:p>
          <a:p>
            <a:pPr lvl="1"/>
            <a:r>
              <a:rPr lang="en-US" sz="4000" dirty="0"/>
              <a:t>Fleet Lists</a:t>
            </a:r>
          </a:p>
          <a:p>
            <a:pPr lvl="1"/>
            <a:r>
              <a:rPr lang="en-US" sz="4000" dirty="0"/>
              <a:t>Ship Descriptions</a:t>
            </a:r>
          </a:p>
          <a:p>
            <a:pPr lvl="1"/>
            <a:r>
              <a:rPr lang="en-US" sz="4000" dirty="0"/>
              <a:t>Pictures</a:t>
            </a:r>
          </a:p>
          <a:p>
            <a:pPr lvl="1"/>
            <a:r>
              <a:rPr lang="en-US" sz="4000" dirty="0"/>
              <a:t>Rigging</a:t>
            </a:r>
          </a:p>
          <a:p>
            <a:pPr lvl="1"/>
            <a:r>
              <a:rPr lang="en-US" sz="4000" dirty="0"/>
              <a:t>Arrivals</a:t>
            </a:r>
          </a:p>
          <a:p>
            <a:endParaRPr lang="en-US" sz="4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C4850F5-9249-7940-A832-4475E1F1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34" y="5088772"/>
            <a:ext cx="61087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06C9016F-9C30-2E4A-8537-1F04EE1E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98" y="2603500"/>
            <a:ext cx="17145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78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Ports of Arrival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15" y="2075452"/>
            <a:ext cx="11525249" cy="454017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4800" dirty="0">
                <a:hlinkClick r:id="rId3"/>
              </a:rPr>
              <a:t>Castle Garden </a:t>
            </a:r>
            <a:r>
              <a:rPr lang="en-US" sz="4800" dirty="0"/>
              <a:t>1850-1890 11 million records</a:t>
            </a:r>
          </a:p>
          <a:p>
            <a:pPr lvl="1"/>
            <a:r>
              <a:rPr lang="en-US" sz="4300" dirty="0"/>
              <a:t>Simply walked down the gangplank onto</a:t>
            </a:r>
          </a:p>
          <a:p>
            <a:pPr marL="457200" lvl="1" indent="0">
              <a:buNone/>
            </a:pPr>
            <a:r>
              <a:rPr lang="en-US" sz="4300" dirty="0"/>
              <a:t> the wharf and their new home.  No processing.</a:t>
            </a:r>
          </a:p>
          <a:p>
            <a:pPr lvl="1"/>
            <a:r>
              <a:rPr lang="en-US" sz="4300" dirty="0"/>
              <a:t>Two out of three immigrants came </a:t>
            </a:r>
          </a:p>
          <a:p>
            <a:pPr marL="457200" lvl="1" indent="0">
              <a:buNone/>
            </a:pPr>
            <a:r>
              <a:rPr lang="en-US" sz="4300" dirty="0"/>
              <a:t>through here</a:t>
            </a:r>
          </a:p>
          <a:p>
            <a:pPr lvl="0"/>
            <a:r>
              <a:rPr lang="en-US" sz="4800" dirty="0">
                <a:hlinkClick r:id="rId4"/>
              </a:rPr>
              <a:t>Ellis Island  </a:t>
            </a:r>
            <a:r>
              <a:rPr lang="en-US" sz="4800" dirty="0"/>
              <a:t>1892-1954 12 million records</a:t>
            </a:r>
          </a:p>
          <a:p>
            <a:pPr lvl="0"/>
            <a:r>
              <a:rPr lang="en-US" sz="4800" dirty="0"/>
              <a:t>Baltimore</a:t>
            </a:r>
          </a:p>
          <a:p>
            <a:pPr lvl="0"/>
            <a:r>
              <a:rPr lang="en-US" sz="4800" dirty="0"/>
              <a:t>Philadelphia</a:t>
            </a:r>
          </a:p>
          <a:p>
            <a:pPr lvl="0"/>
            <a:r>
              <a:rPr lang="en-US" sz="4800" dirty="0"/>
              <a:t>New York</a:t>
            </a:r>
            <a:endParaRPr lang="en-US" sz="43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79B5F2B-4D8F-D24C-AFDB-E00681AEF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33" y="2699133"/>
            <a:ext cx="2424552" cy="363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4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Ship Pictures and History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1" y="2211355"/>
            <a:ext cx="11563538" cy="4248035"/>
          </a:xfrm>
        </p:spPr>
        <p:txBody>
          <a:bodyPr>
            <a:normAutofit/>
          </a:bodyPr>
          <a:lstStyle/>
          <a:p>
            <a:r>
              <a:rPr lang="en-US" sz="4800" dirty="0"/>
              <a:t>Google It!</a:t>
            </a:r>
          </a:p>
          <a:p>
            <a:r>
              <a:rPr lang="en-US" sz="4800" dirty="0"/>
              <a:t>Lots of Information</a:t>
            </a:r>
          </a:p>
          <a:p>
            <a:pPr lvl="1"/>
            <a:r>
              <a:rPr lang="en-US" sz="3600" dirty="0">
                <a:hlinkClick r:id="rId3"/>
              </a:rPr>
              <a:t>http://www.norwayheritage.com/p_ship.asp?sh=wiela</a:t>
            </a:r>
            <a:endParaRPr lang="en-US" sz="3600" dirty="0"/>
          </a:p>
          <a:p>
            <a:pPr lvl="1"/>
            <a:r>
              <a:rPr lang="en-US" sz="3600" dirty="0">
                <a:hlinkClick r:id="rId4"/>
              </a:rPr>
              <a:t>http://www.jeffbraunger.com/Family%20History/Paternal/SS%20Wieland.html</a:t>
            </a:r>
            <a:endParaRPr lang="en-US" sz="3600" dirty="0"/>
          </a:p>
          <a:p>
            <a:pPr marL="457200" lvl="1" indent="0">
              <a:buNone/>
            </a:pPr>
            <a:endParaRPr lang="en-US" sz="3600" dirty="0"/>
          </a:p>
          <a:p>
            <a:endParaRPr lang="en-US" sz="4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550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Naturalization Records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61" y="2211355"/>
            <a:ext cx="11563538" cy="4248035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/>
              <a:t>From 1828-1906 anyone wishing to become an American citizen could do so by applying in any court in any place in the United States.</a:t>
            </a:r>
          </a:p>
          <a:p>
            <a:r>
              <a:rPr lang="en-US" sz="4800" dirty="0"/>
              <a:t>Only name, date, country of origin and allegiance were required.</a:t>
            </a:r>
          </a:p>
          <a:p>
            <a:r>
              <a:rPr lang="en-US" sz="4800" dirty="0"/>
              <a:t>Beginning 27 Sept 1906, records were filed with the court and the Bureau of Immigration and Naturalization.</a:t>
            </a:r>
          </a:p>
          <a:p>
            <a:r>
              <a:rPr lang="en-US" sz="4800" dirty="0"/>
              <a:t>Also check our </a:t>
            </a:r>
            <a:r>
              <a:rPr lang="en-US" sz="4800" dirty="0">
                <a:hlinkClick r:id="rId3"/>
              </a:rPr>
              <a:t>National Archives</a:t>
            </a:r>
            <a:r>
              <a:rPr lang="en-US" sz="4800" dirty="0"/>
              <a:t>.</a:t>
            </a:r>
            <a:endParaRPr lang="en-US" sz="4000" dirty="0"/>
          </a:p>
          <a:p>
            <a:endParaRPr lang="en-US" sz="4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146" name="Picture 2" descr="National Archives Logo">
            <a:extLst>
              <a:ext uri="{FF2B5EF4-FFF2-40B4-BE49-F238E27FC236}">
                <a16:creationId xmlns:a16="http://schemas.microsoft.com/office/drawing/2014/main" id="{47472667-B17D-464D-9BFD-AF5A678DF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995" y="142221"/>
            <a:ext cx="2069134" cy="206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4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Census Records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endParaRPr lang="en-US" sz="4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00FF6-3CB4-0244-A4FB-89AE5443FFD3}"/>
              </a:ext>
            </a:extLst>
          </p:cNvPr>
          <p:cNvSpPr txBox="1"/>
          <p:nvPr/>
        </p:nvSpPr>
        <p:spPr>
          <a:xfrm>
            <a:off x="680321" y="2400300"/>
            <a:ext cx="10540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4800" dirty="0"/>
              <a:t>Confirms entry into the US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4800" dirty="0"/>
              <a:t>Check every decade to track relocation </a:t>
            </a:r>
            <a:r>
              <a:rPr lang="en-US" sz="4800"/>
              <a:t>and family ties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9707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D743-DC70-D44A-B450-4A4B47A9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Research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8DC7-06A0-4746-81CD-59D93688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3100"/>
              <a:t>Happy Hunting!</a:t>
            </a:r>
            <a:endParaRPr lang="en-US" sz="13100" dirty="0"/>
          </a:p>
        </p:txBody>
      </p:sp>
    </p:spTree>
    <p:extLst>
      <p:ext uri="{BB962C8B-B14F-4D97-AF65-F5344CB8AC3E}">
        <p14:creationId xmlns:p14="http://schemas.microsoft.com/office/powerpoint/2010/main" val="199961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Why Go to America?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400" dirty="0"/>
              <a:t>Wars </a:t>
            </a:r>
          </a:p>
          <a:p>
            <a:pPr lvl="1"/>
            <a:r>
              <a:rPr lang="en-US" sz="3600" dirty="0"/>
              <a:t>Napoleonic (1803-1815)</a:t>
            </a:r>
          </a:p>
          <a:p>
            <a:pPr lvl="0"/>
            <a:r>
              <a:rPr lang="en-US" sz="4400" dirty="0"/>
              <a:t>Lure of Land</a:t>
            </a:r>
          </a:p>
          <a:p>
            <a:pPr lvl="0"/>
            <a:r>
              <a:rPr lang="en-US" sz="4400" dirty="0"/>
              <a:t>Unemployment high</a:t>
            </a:r>
          </a:p>
          <a:p>
            <a:pPr lvl="0"/>
            <a:r>
              <a:rPr lang="en-US" sz="4400" dirty="0"/>
              <a:t>Crop failures</a:t>
            </a:r>
          </a:p>
          <a:p>
            <a:pPr lvl="0"/>
            <a:r>
              <a:rPr lang="en-US" sz="4400" dirty="0"/>
              <a:t>Compulsive military service</a:t>
            </a:r>
          </a:p>
          <a:p>
            <a:pPr lvl="0"/>
            <a:r>
              <a:rPr lang="en-US" sz="4400" dirty="0"/>
              <a:t>1820, emigration is in full swing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821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1830’s not boding well in Germany</a:t>
            </a:r>
          </a:p>
          <a:p>
            <a:pPr lvl="1"/>
            <a:r>
              <a:rPr lang="en-US" sz="4000" dirty="0"/>
              <a:t>Land scarce, mass-production and overproduction creating unemployment of Germans</a:t>
            </a:r>
          </a:p>
          <a:p>
            <a:pPr lvl="1"/>
            <a:r>
              <a:rPr lang="en-US" sz="4000" dirty="0"/>
              <a:t>Settlers from the Rhine region settle in IN, MO and OH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207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1840’s emigration continues to rise</a:t>
            </a:r>
          </a:p>
          <a:p>
            <a:pPr lvl="0"/>
            <a:r>
              <a:rPr lang="en-US" sz="3600" dirty="0"/>
              <a:t>Mass production continues, </a:t>
            </a:r>
          </a:p>
          <a:p>
            <a:pPr marL="0" lvl="0" indent="0">
              <a:buNone/>
            </a:pPr>
            <a:r>
              <a:rPr lang="en-US" sz="3600" dirty="0"/>
              <a:t>as does unemployment</a:t>
            </a:r>
          </a:p>
          <a:p>
            <a:pPr lvl="0"/>
            <a:r>
              <a:rPr lang="en-US" sz="3600" dirty="0"/>
              <a:t>Crop failures in the late 1840’s</a:t>
            </a:r>
          </a:p>
          <a:p>
            <a:pPr lvl="0"/>
            <a:r>
              <a:rPr lang="en-US" sz="3600" dirty="0"/>
              <a:t>Failure of the Revolution of 1848 </a:t>
            </a:r>
          </a:p>
          <a:p>
            <a:pPr marL="0" lvl="0" indent="0">
              <a:buNone/>
            </a:pPr>
            <a:r>
              <a:rPr lang="en-US" sz="3600" dirty="0"/>
              <a:t>causes many to flee</a:t>
            </a:r>
            <a:endParaRPr lang="en-US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2011 AP US PP - 1800 - 1850 Immigration">
            <a:extLst>
              <a:ext uri="{FF2B5EF4-FFF2-40B4-BE49-F238E27FC236}">
                <a16:creationId xmlns:a16="http://schemas.microsoft.com/office/drawing/2014/main" id="{184C9484-7A4C-8845-9BF8-1F1A65DDA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18" y="2946245"/>
            <a:ext cx="3984310" cy="29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8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36" y="2071171"/>
            <a:ext cx="10601230" cy="43578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4400" dirty="0"/>
              <a:t>1850’s Political upheaval </a:t>
            </a:r>
          </a:p>
          <a:p>
            <a:pPr marL="0" lvl="0" indent="0">
              <a:buNone/>
            </a:pPr>
            <a:r>
              <a:rPr lang="en-US" sz="4400" dirty="0"/>
              <a:t>in Germany serves as a </a:t>
            </a:r>
          </a:p>
          <a:p>
            <a:pPr marL="0" lvl="0" indent="0">
              <a:buNone/>
            </a:pPr>
            <a:r>
              <a:rPr lang="en-US" sz="4400" dirty="0"/>
              <a:t>catalyst for many to come</a:t>
            </a:r>
          </a:p>
          <a:p>
            <a:pPr marL="0" lvl="0" indent="0">
              <a:buNone/>
            </a:pPr>
            <a:r>
              <a:rPr lang="en-US" sz="4400" dirty="0"/>
              <a:t>to America, the land of </a:t>
            </a:r>
          </a:p>
          <a:p>
            <a:pPr marL="0" lvl="0" indent="0">
              <a:buNone/>
            </a:pPr>
            <a:r>
              <a:rPr lang="en-US" sz="4400" dirty="0"/>
              <a:t>democracy and opportunity</a:t>
            </a:r>
          </a:p>
          <a:p>
            <a:pPr lvl="0"/>
            <a:r>
              <a:rPr lang="en-US" sz="4400" dirty="0"/>
              <a:t>Unemployment continues</a:t>
            </a:r>
          </a:p>
          <a:p>
            <a:pPr lvl="0"/>
            <a:r>
              <a:rPr lang="en-US" sz="4400" dirty="0"/>
              <a:t>Railroads now in Germany makes travel easier to the ports</a:t>
            </a:r>
            <a:endParaRPr lang="en-US" sz="40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9CB104-4072-1F44-B21A-E99184122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58" y="1167582"/>
            <a:ext cx="5198506" cy="421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9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Ports of Departure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0" y="2119520"/>
            <a:ext cx="11525249" cy="454017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4300" dirty="0"/>
              <a:t>Bremen</a:t>
            </a:r>
          </a:p>
          <a:p>
            <a:pPr lvl="1"/>
            <a:r>
              <a:rPr lang="en-US" sz="3900" dirty="0">
                <a:hlinkClick r:id="rId3"/>
              </a:rPr>
              <a:t>Bremerhaven Museum</a:t>
            </a:r>
            <a:endParaRPr lang="en-US" sz="3900" dirty="0"/>
          </a:p>
          <a:p>
            <a:pPr lvl="2"/>
            <a:r>
              <a:rPr lang="en-US" sz="3500" dirty="0">
                <a:hlinkClick r:id="rId4"/>
              </a:rPr>
              <a:t>Ancestry-German Ship Crew Lists 1815-1917 (German)</a:t>
            </a:r>
            <a:endParaRPr lang="en-US" sz="3500" dirty="0"/>
          </a:p>
          <a:p>
            <a:pPr lvl="2"/>
            <a:r>
              <a:rPr lang="en-US" sz="3500" dirty="0">
                <a:hlinkClick r:id="rId5"/>
              </a:rPr>
              <a:t>Bremen Passenger Lists-Die Maus</a:t>
            </a:r>
            <a:endParaRPr lang="en-US" sz="3500" dirty="0"/>
          </a:p>
          <a:p>
            <a:pPr lvl="1"/>
            <a:r>
              <a:rPr lang="en-US" sz="3900" dirty="0">
                <a:hlinkClick r:id="rId6"/>
              </a:rPr>
              <a:t>Family Search-Archives and Libraries</a:t>
            </a:r>
            <a:endParaRPr lang="en-US" sz="3900" dirty="0"/>
          </a:p>
          <a:p>
            <a:pPr lvl="1"/>
            <a:r>
              <a:rPr lang="en-US" sz="3900" dirty="0">
                <a:hlinkClick r:id="rId7"/>
              </a:rPr>
              <a:t>Family Search-Birth, Marriage, Death Records</a:t>
            </a:r>
            <a:endParaRPr lang="en-US" sz="3900" dirty="0"/>
          </a:p>
          <a:p>
            <a:pPr lvl="1"/>
            <a:r>
              <a:rPr lang="en-US" sz="3900" dirty="0">
                <a:hlinkClick r:id="rId8"/>
              </a:rPr>
              <a:t>Bremen State Archive</a:t>
            </a:r>
            <a:endParaRPr lang="en-US" sz="3900" dirty="0"/>
          </a:p>
          <a:p>
            <a:pPr lvl="1"/>
            <a:r>
              <a:rPr lang="en-US" sz="3900" dirty="0">
                <a:hlinkClick r:id="rId9"/>
              </a:rPr>
              <a:t>Niedersachsen and Bremen Archives</a:t>
            </a:r>
            <a:endParaRPr lang="en-US" sz="3900" dirty="0"/>
          </a:p>
          <a:p>
            <a:pPr lvl="1"/>
            <a:r>
              <a:rPr lang="en-US" sz="3900" dirty="0">
                <a:hlinkClick r:id="rId10"/>
              </a:rPr>
              <a:t>CG Archives-Bremen Passenger Lists 1881-1951</a:t>
            </a:r>
            <a:endParaRPr lang="en-US" sz="39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3074" name="Picture 2" descr="Die MAUS Bremen logo">
            <a:extLst>
              <a:ext uri="{FF2B5EF4-FFF2-40B4-BE49-F238E27FC236}">
                <a16:creationId xmlns:a16="http://schemas.microsoft.com/office/drawing/2014/main" id="{58BEF5FE-7E4C-2840-9089-29750DA71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250" y="1428823"/>
            <a:ext cx="1778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">
            <a:extLst>
              <a:ext uri="{FF2B5EF4-FFF2-40B4-BE49-F238E27FC236}">
                <a16:creationId xmlns:a16="http://schemas.microsoft.com/office/drawing/2014/main" id="{347B0EA5-7208-C345-A5D8-C78AF5F1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82" y="4099229"/>
            <a:ext cx="1751686" cy="19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9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Ports of Departure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Hamburg</a:t>
            </a:r>
          </a:p>
          <a:p>
            <a:pPr lvl="1"/>
            <a:r>
              <a:rPr lang="en-US" sz="3600" dirty="0">
                <a:hlinkClick r:id="rId3"/>
              </a:rPr>
              <a:t>The Hamburg State Archives</a:t>
            </a:r>
            <a:endParaRPr lang="en-US" sz="3600" dirty="0"/>
          </a:p>
          <a:p>
            <a:pPr lvl="1"/>
            <a:r>
              <a:rPr lang="en-US" sz="3600" dirty="0">
                <a:hlinkClick r:id="rId4"/>
              </a:rPr>
              <a:t>Germans to America</a:t>
            </a:r>
            <a:endParaRPr lang="en-US" sz="3600" dirty="0"/>
          </a:p>
          <a:p>
            <a:pPr lvl="1"/>
            <a:r>
              <a:rPr lang="en-US" sz="3200" dirty="0">
                <a:hlinkClick r:id="rId5"/>
              </a:rPr>
              <a:t>CG Archives-Hamburg Passenger Lists 1881-1951</a:t>
            </a:r>
            <a:endParaRPr lang="en-US" sz="3200" dirty="0"/>
          </a:p>
          <a:p>
            <a:pPr lvl="1"/>
            <a:r>
              <a:rPr lang="en-US" sz="3200" dirty="0">
                <a:hlinkClick r:id="rId6"/>
              </a:rPr>
              <a:t>Family Search-Hamburg Passenger Lists</a:t>
            </a:r>
            <a:endParaRPr lang="en-US" sz="3200" dirty="0"/>
          </a:p>
          <a:p>
            <a:pPr lvl="1"/>
            <a:r>
              <a:rPr lang="en-US" sz="3200" dirty="0">
                <a:hlinkClick r:id="rId7"/>
              </a:rPr>
              <a:t>German Roots-Hamburg Passenger Lists 1850-1934</a:t>
            </a:r>
            <a:endParaRPr lang="en-US" sz="3200" dirty="0"/>
          </a:p>
          <a:p>
            <a:pPr lvl="1"/>
            <a:r>
              <a:rPr lang="en-US" sz="3200" dirty="0">
                <a:hlinkClick r:id="rId8"/>
              </a:rPr>
              <a:t>Ancestry-Hamburg Passenger Lists 1850-1934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63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 err="1"/>
              <a:t>Ancestry.com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endParaRPr lang="en-US" sz="4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A54A8-C6FA-D047-A0AF-792F5EF71A23}"/>
              </a:ext>
            </a:extLst>
          </p:cNvPr>
          <p:cNvSpPr txBox="1"/>
          <p:nvPr/>
        </p:nvSpPr>
        <p:spPr>
          <a:xfrm>
            <a:off x="144380" y="2165422"/>
            <a:ext cx="117668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/>
              <a:t>Can review </a:t>
            </a:r>
            <a:r>
              <a:rPr lang="en-US" sz="3600" i="1" dirty="0">
                <a:hlinkClick r:id="rId3"/>
              </a:rPr>
              <a:t>immigration records </a:t>
            </a:r>
            <a:r>
              <a:rPr lang="en-US" sz="3600" i="1" dirty="0"/>
              <a:t>directly and easily	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i="1" dirty="0"/>
              <a:t>Immigration &amp; Travel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i="1" dirty="0"/>
              <a:t>Enter as much information that you have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i="1" dirty="0"/>
              <a:t>Can search in sub-categories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800" i="1" dirty="0"/>
              <a:t>Passenger Lists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800" i="1" dirty="0"/>
              <a:t>Citizenship &amp; Naturalization Records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800" i="1" dirty="0"/>
              <a:t>Border Crossings &amp; Passports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800" i="1" dirty="0"/>
              <a:t>Crew Lists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800" i="1" dirty="0"/>
              <a:t>Immigration &amp; Emigration Books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800" i="1" dirty="0"/>
              <a:t>Ships  Pictures and Descriptions</a:t>
            </a:r>
          </a:p>
          <a:p>
            <a:pPr lvl="2"/>
            <a:endParaRPr lang="en-US" sz="2800" i="1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1571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196D-226B-174E-BD9B-A65D150A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Passenger Arrival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65E0-1303-8549-8F5E-F4596BF9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165422"/>
            <a:ext cx="11525249" cy="4540177"/>
          </a:xfrm>
        </p:spPr>
        <p:txBody>
          <a:bodyPr>
            <a:normAutofit/>
          </a:bodyPr>
          <a:lstStyle/>
          <a:p>
            <a:pPr lvl="0"/>
            <a:r>
              <a:rPr lang="en-US" sz="4400" dirty="0"/>
              <a:t>Nationality, place of birth</a:t>
            </a:r>
          </a:p>
          <a:p>
            <a:pPr lvl="0"/>
            <a:r>
              <a:rPr lang="en-US" sz="4400" dirty="0"/>
              <a:t>Ship’s name, date of entry</a:t>
            </a:r>
          </a:p>
          <a:p>
            <a:pPr lvl="0"/>
            <a:r>
              <a:rPr lang="en-US" sz="4400" dirty="0"/>
              <a:t>Age, height, weight, eye color, hair color</a:t>
            </a:r>
          </a:p>
          <a:p>
            <a:pPr lvl="0"/>
            <a:r>
              <a:rPr lang="en-US" sz="4400" dirty="0"/>
              <a:t>Occupation/Profession</a:t>
            </a:r>
          </a:p>
          <a:p>
            <a:pPr lvl="0"/>
            <a:r>
              <a:rPr lang="en-US" sz="4400" dirty="0"/>
              <a:t>Place of last residence</a:t>
            </a:r>
          </a:p>
          <a:p>
            <a:pPr lvl="0"/>
            <a:r>
              <a:rPr lang="en-US" sz="4400" dirty="0"/>
              <a:t>Relatives – often traveled with friends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374695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2035</TotalTime>
  <Words>680</Words>
  <Application>Microsoft Macintosh PowerPoint</Application>
  <PresentationFormat>Widescreen</PresentationFormat>
  <Paragraphs>175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Berlin</vt:lpstr>
      <vt:lpstr>Passenger Lists and Emigration</vt:lpstr>
      <vt:lpstr>Why Go to America?</vt:lpstr>
      <vt:lpstr>The Lure</vt:lpstr>
      <vt:lpstr>The Lure</vt:lpstr>
      <vt:lpstr>The Lure</vt:lpstr>
      <vt:lpstr>The Ports of Departure</vt:lpstr>
      <vt:lpstr>The Ports of Departure</vt:lpstr>
      <vt:lpstr>Ancestry.com</vt:lpstr>
      <vt:lpstr>Passenger Arrival Lists</vt:lpstr>
      <vt:lpstr>The Ships List  </vt:lpstr>
      <vt:lpstr>The Ports of Arrival</vt:lpstr>
      <vt:lpstr>Ship Pictures and History  </vt:lpstr>
      <vt:lpstr>Naturalization Records  </vt:lpstr>
      <vt:lpstr>Census Records</vt:lpstr>
      <vt:lpstr>Research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Records</dc:title>
  <dc:creator>Thomas Montgomery</dc:creator>
  <cp:lastModifiedBy>Thomas Montgomery</cp:lastModifiedBy>
  <cp:revision>88</cp:revision>
  <cp:lastPrinted>2022-07-14T20:43:51Z</cp:lastPrinted>
  <dcterms:created xsi:type="dcterms:W3CDTF">2018-01-21T16:38:42Z</dcterms:created>
  <dcterms:modified xsi:type="dcterms:W3CDTF">2022-08-29T13:30:48Z</dcterms:modified>
</cp:coreProperties>
</file>