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0" r:id="rId3"/>
    <p:sldId id="281" r:id="rId4"/>
    <p:sldId id="278" r:id="rId5"/>
    <p:sldId id="271" r:id="rId6"/>
    <p:sldId id="272" r:id="rId7"/>
    <p:sldId id="273" r:id="rId8"/>
    <p:sldId id="280" r:id="rId9"/>
    <p:sldId id="274" r:id="rId10"/>
    <p:sldId id="275" r:id="rId11"/>
    <p:sldId id="276" r:id="rId12"/>
    <p:sldId id="277" r:id="rId13"/>
    <p:sldId id="279" r:id="rId14"/>
    <p:sldId id="282" r:id="rId15"/>
    <p:sldId id="26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4472BF-8309-0F49-B18F-474CDBB9A33E}" v="20" dt="2021-09-19T16:22:13.3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Montgomery" userId="9a987324697dbfac" providerId="LiveId" clId="{BD36169C-BAD8-4B5D-929E-9FACA92C18F0}"/>
    <pc:docChg chg="modSld">
      <pc:chgData name="Thomas Montgomery" userId="9a987324697dbfac" providerId="LiveId" clId="{BD36169C-BAD8-4B5D-929E-9FACA92C18F0}" dt="2021-09-18T23:08:27.799" v="87" actId="20577"/>
      <pc:docMkLst>
        <pc:docMk/>
      </pc:docMkLst>
      <pc:sldChg chg="modSp mod">
        <pc:chgData name="Thomas Montgomery" userId="9a987324697dbfac" providerId="LiveId" clId="{BD36169C-BAD8-4B5D-929E-9FACA92C18F0}" dt="2021-09-16T20:53:21.964" v="7" actId="20577"/>
        <pc:sldMkLst>
          <pc:docMk/>
          <pc:sldMk cId="4278340786" sldId="271"/>
        </pc:sldMkLst>
        <pc:spChg chg="mod">
          <ac:chgData name="Thomas Montgomery" userId="9a987324697dbfac" providerId="LiveId" clId="{BD36169C-BAD8-4B5D-929E-9FACA92C18F0}" dt="2021-09-16T20:53:21.964" v="7" actId="20577"/>
          <ac:spMkLst>
            <pc:docMk/>
            <pc:sldMk cId="4278340786" sldId="271"/>
            <ac:spMk id="3" creationId="{6F0865E0-1303-8549-8F5E-F4596BF9DCD5}"/>
          </ac:spMkLst>
        </pc:spChg>
      </pc:sldChg>
      <pc:sldChg chg="modSp mod">
        <pc:chgData name="Thomas Montgomery" userId="9a987324697dbfac" providerId="LiveId" clId="{BD36169C-BAD8-4B5D-929E-9FACA92C18F0}" dt="2021-09-16T20:53:10.969" v="4" actId="20577"/>
        <pc:sldMkLst>
          <pc:docMk/>
          <pc:sldMk cId="3246583040" sldId="272"/>
        </pc:sldMkLst>
        <pc:spChg chg="mod">
          <ac:chgData name="Thomas Montgomery" userId="9a987324697dbfac" providerId="LiveId" clId="{BD36169C-BAD8-4B5D-929E-9FACA92C18F0}" dt="2021-09-16T20:53:10.969" v="4" actId="20577"/>
          <ac:spMkLst>
            <pc:docMk/>
            <pc:sldMk cId="3246583040" sldId="272"/>
            <ac:spMk id="3" creationId="{6F0865E0-1303-8549-8F5E-F4596BF9DCD5}"/>
          </ac:spMkLst>
        </pc:spChg>
      </pc:sldChg>
      <pc:sldChg chg="modSp mod">
        <pc:chgData name="Thomas Montgomery" userId="9a987324697dbfac" providerId="LiveId" clId="{BD36169C-BAD8-4B5D-929E-9FACA92C18F0}" dt="2021-09-16T20:53:33.370" v="9" actId="5793"/>
        <pc:sldMkLst>
          <pc:docMk/>
          <pc:sldMk cId="3909761439" sldId="273"/>
        </pc:sldMkLst>
        <pc:spChg chg="mod">
          <ac:chgData name="Thomas Montgomery" userId="9a987324697dbfac" providerId="LiveId" clId="{BD36169C-BAD8-4B5D-929E-9FACA92C18F0}" dt="2021-09-16T20:53:33.370" v="9" actId="5793"/>
          <ac:spMkLst>
            <pc:docMk/>
            <pc:sldMk cId="3909761439" sldId="273"/>
            <ac:spMk id="3" creationId="{6F0865E0-1303-8549-8F5E-F4596BF9DCD5}"/>
          </ac:spMkLst>
        </pc:spChg>
      </pc:sldChg>
      <pc:sldChg chg="modSp mod">
        <pc:chgData name="Thomas Montgomery" userId="9a987324697dbfac" providerId="LiveId" clId="{BD36169C-BAD8-4B5D-929E-9FACA92C18F0}" dt="2021-09-16T20:53:44.305" v="10" actId="20577"/>
        <pc:sldMkLst>
          <pc:docMk/>
          <pc:sldMk cId="1535353385" sldId="274"/>
        </pc:sldMkLst>
        <pc:spChg chg="mod">
          <ac:chgData name="Thomas Montgomery" userId="9a987324697dbfac" providerId="LiveId" clId="{BD36169C-BAD8-4B5D-929E-9FACA92C18F0}" dt="2021-09-16T20:53:44.305" v="10" actId="20577"/>
          <ac:spMkLst>
            <pc:docMk/>
            <pc:sldMk cId="1535353385" sldId="274"/>
            <ac:spMk id="3" creationId="{6F0865E0-1303-8549-8F5E-F4596BF9DCD5}"/>
          </ac:spMkLst>
        </pc:spChg>
      </pc:sldChg>
      <pc:sldChg chg="modSp mod">
        <pc:chgData name="Thomas Montgomery" userId="9a987324697dbfac" providerId="LiveId" clId="{BD36169C-BAD8-4B5D-929E-9FACA92C18F0}" dt="2021-09-16T20:53:51.321" v="12" actId="5793"/>
        <pc:sldMkLst>
          <pc:docMk/>
          <pc:sldMk cId="3885393828" sldId="275"/>
        </pc:sldMkLst>
        <pc:spChg chg="mod">
          <ac:chgData name="Thomas Montgomery" userId="9a987324697dbfac" providerId="LiveId" clId="{BD36169C-BAD8-4B5D-929E-9FACA92C18F0}" dt="2021-09-16T20:53:51.321" v="12" actId="5793"/>
          <ac:spMkLst>
            <pc:docMk/>
            <pc:sldMk cId="3885393828" sldId="275"/>
            <ac:spMk id="3" creationId="{6F0865E0-1303-8549-8F5E-F4596BF9DCD5}"/>
          </ac:spMkLst>
        </pc:spChg>
      </pc:sldChg>
      <pc:sldChg chg="modSp mod">
        <pc:chgData name="Thomas Montgomery" userId="9a987324697dbfac" providerId="LiveId" clId="{BD36169C-BAD8-4B5D-929E-9FACA92C18F0}" dt="2021-09-16T20:54:06.223" v="14" actId="5793"/>
        <pc:sldMkLst>
          <pc:docMk/>
          <pc:sldMk cId="1439158332" sldId="276"/>
        </pc:sldMkLst>
        <pc:spChg chg="mod">
          <ac:chgData name="Thomas Montgomery" userId="9a987324697dbfac" providerId="LiveId" clId="{BD36169C-BAD8-4B5D-929E-9FACA92C18F0}" dt="2021-09-16T20:54:06.223" v="14" actId="5793"/>
          <ac:spMkLst>
            <pc:docMk/>
            <pc:sldMk cId="1439158332" sldId="276"/>
            <ac:spMk id="3" creationId="{6F0865E0-1303-8549-8F5E-F4596BF9DCD5}"/>
          </ac:spMkLst>
        </pc:spChg>
      </pc:sldChg>
      <pc:sldChg chg="modSp mod">
        <pc:chgData name="Thomas Montgomery" userId="9a987324697dbfac" providerId="LiveId" clId="{BD36169C-BAD8-4B5D-929E-9FACA92C18F0}" dt="2021-09-16T20:54:12.961" v="16" actId="5793"/>
        <pc:sldMkLst>
          <pc:docMk/>
          <pc:sldMk cId="2584771795" sldId="277"/>
        </pc:sldMkLst>
        <pc:spChg chg="mod">
          <ac:chgData name="Thomas Montgomery" userId="9a987324697dbfac" providerId="LiveId" clId="{BD36169C-BAD8-4B5D-929E-9FACA92C18F0}" dt="2021-09-16T20:54:12.961" v="16" actId="5793"/>
          <ac:spMkLst>
            <pc:docMk/>
            <pc:sldMk cId="2584771795" sldId="277"/>
            <ac:spMk id="3" creationId="{6F0865E0-1303-8549-8F5E-F4596BF9DCD5}"/>
          </ac:spMkLst>
        </pc:spChg>
      </pc:sldChg>
      <pc:sldChg chg="modSp mod">
        <pc:chgData name="Thomas Montgomery" userId="9a987324697dbfac" providerId="LiveId" clId="{BD36169C-BAD8-4B5D-929E-9FACA92C18F0}" dt="2021-09-16T20:52:53.397" v="1" actId="5793"/>
        <pc:sldMkLst>
          <pc:docMk/>
          <pc:sldMk cId="1847008502" sldId="278"/>
        </pc:sldMkLst>
        <pc:spChg chg="mod">
          <ac:chgData name="Thomas Montgomery" userId="9a987324697dbfac" providerId="LiveId" clId="{BD36169C-BAD8-4B5D-929E-9FACA92C18F0}" dt="2021-09-16T20:52:53.397" v="1" actId="5793"/>
          <ac:spMkLst>
            <pc:docMk/>
            <pc:sldMk cId="1847008502" sldId="278"/>
            <ac:spMk id="3" creationId="{6F0865E0-1303-8549-8F5E-F4596BF9DCD5}"/>
          </ac:spMkLst>
        </pc:spChg>
      </pc:sldChg>
      <pc:sldChg chg="modSp mod">
        <pc:chgData name="Thomas Montgomery" userId="9a987324697dbfac" providerId="LiveId" clId="{BD36169C-BAD8-4B5D-929E-9FACA92C18F0}" dt="2021-09-18T23:08:27.799" v="87" actId="20577"/>
        <pc:sldMkLst>
          <pc:docMk/>
          <pc:sldMk cId="1818510891" sldId="279"/>
        </pc:sldMkLst>
        <pc:spChg chg="mod">
          <ac:chgData name="Thomas Montgomery" userId="9a987324697dbfac" providerId="LiveId" clId="{BD36169C-BAD8-4B5D-929E-9FACA92C18F0}" dt="2021-09-18T23:08:27.799" v="87" actId="20577"/>
          <ac:spMkLst>
            <pc:docMk/>
            <pc:sldMk cId="1818510891" sldId="279"/>
            <ac:spMk id="3" creationId="{6F0865E0-1303-8549-8F5E-F4596BF9DCD5}"/>
          </ac:spMkLst>
        </pc:spChg>
      </pc:sldChg>
    </pc:docChg>
  </pc:docChgLst>
  <pc:docChgLst>
    <pc:chgData name="Thomas Montgomery" userId="9a987324697dbfac" providerId="LiveId" clId="{8D4472BF-8309-0F49-B18F-474CDBB9A33E}"/>
    <pc:docChg chg="undo custSel addSld modSld sldOrd">
      <pc:chgData name="Thomas Montgomery" userId="9a987324697dbfac" providerId="LiveId" clId="{8D4472BF-8309-0F49-B18F-474CDBB9A33E}" dt="2021-09-19T16:23:11.296" v="993" actId="404"/>
      <pc:docMkLst>
        <pc:docMk/>
      </pc:docMkLst>
      <pc:sldChg chg="modSp mod">
        <pc:chgData name="Thomas Montgomery" userId="9a987324697dbfac" providerId="LiveId" clId="{8D4472BF-8309-0F49-B18F-474CDBB9A33E}" dt="2021-09-19T16:23:11.296" v="993" actId="404"/>
        <pc:sldMkLst>
          <pc:docMk/>
          <pc:sldMk cId="6218901" sldId="256"/>
        </pc:sldMkLst>
        <pc:spChg chg="mod">
          <ac:chgData name="Thomas Montgomery" userId="9a987324697dbfac" providerId="LiveId" clId="{8D4472BF-8309-0F49-B18F-474CDBB9A33E}" dt="2021-09-19T16:23:11.296" v="993" actId="404"/>
          <ac:spMkLst>
            <pc:docMk/>
            <pc:sldMk cId="6218901" sldId="256"/>
            <ac:spMk id="2" creationId="{7C2630CE-D9EE-C548-8C14-073D4985013F}"/>
          </ac:spMkLst>
        </pc:spChg>
      </pc:sldChg>
      <pc:sldChg chg="addSp modSp mod">
        <pc:chgData name="Thomas Montgomery" userId="9a987324697dbfac" providerId="LiveId" clId="{8D4472BF-8309-0F49-B18F-474CDBB9A33E}" dt="2021-09-17T23:19:56.933" v="842" actId="12"/>
        <pc:sldMkLst>
          <pc:docMk/>
          <pc:sldMk cId="2698219672" sldId="270"/>
        </pc:sldMkLst>
        <pc:spChg chg="mod">
          <ac:chgData name="Thomas Montgomery" userId="9a987324697dbfac" providerId="LiveId" clId="{8D4472BF-8309-0F49-B18F-474CDBB9A33E}" dt="2021-09-17T23:13:26.927" v="755" actId="20577"/>
          <ac:spMkLst>
            <pc:docMk/>
            <pc:sldMk cId="2698219672" sldId="270"/>
            <ac:spMk id="2" creationId="{B7BE196D-226B-174E-BD9B-A65D150A9176}"/>
          </ac:spMkLst>
        </pc:spChg>
        <pc:spChg chg="mod">
          <ac:chgData name="Thomas Montgomery" userId="9a987324697dbfac" providerId="LiveId" clId="{8D4472BF-8309-0F49-B18F-474CDBB9A33E}" dt="2021-09-17T23:19:56.933" v="842" actId="12"/>
          <ac:spMkLst>
            <pc:docMk/>
            <pc:sldMk cId="2698219672" sldId="270"/>
            <ac:spMk id="3" creationId="{6F0865E0-1303-8549-8F5E-F4596BF9DCD5}"/>
          </ac:spMkLst>
        </pc:spChg>
        <pc:picChg chg="add mod">
          <ac:chgData name="Thomas Montgomery" userId="9a987324697dbfac" providerId="LiveId" clId="{8D4472BF-8309-0F49-B18F-474CDBB9A33E}" dt="2021-09-17T23:19:26.091" v="812" actId="1076"/>
          <ac:picMkLst>
            <pc:docMk/>
            <pc:sldMk cId="2698219672" sldId="270"/>
            <ac:picMk id="5" creationId="{E9A27F06-8A2E-AD49-855A-14999A095883}"/>
          </ac:picMkLst>
        </pc:picChg>
        <pc:picChg chg="add mod">
          <ac:chgData name="Thomas Montgomery" userId="9a987324697dbfac" providerId="LiveId" clId="{8D4472BF-8309-0F49-B18F-474CDBB9A33E}" dt="2021-09-17T23:19:27.542" v="813" actId="1076"/>
          <ac:picMkLst>
            <pc:docMk/>
            <pc:sldMk cId="2698219672" sldId="270"/>
            <ac:picMk id="7" creationId="{A500FF1B-FB74-7947-82E2-5747149861D4}"/>
          </ac:picMkLst>
        </pc:picChg>
      </pc:sldChg>
      <pc:sldChg chg="modSp mod">
        <pc:chgData name="Thomas Montgomery" userId="9a987324697dbfac" providerId="LiveId" clId="{8D4472BF-8309-0F49-B18F-474CDBB9A33E}" dt="2021-09-16T16:49:44.200" v="269" actId="20577"/>
        <pc:sldMkLst>
          <pc:docMk/>
          <pc:sldMk cId="4278340786" sldId="271"/>
        </pc:sldMkLst>
        <pc:spChg chg="mod">
          <ac:chgData name="Thomas Montgomery" userId="9a987324697dbfac" providerId="LiveId" clId="{8D4472BF-8309-0F49-B18F-474CDBB9A33E}" dt="2021-09-16T16:49:44.200" v="269" actId="20577"/>
          <ac:spMkLst>
            <pc:docMk/>
            <pc:sldMk cId="4278340786" sldId="271"/>
            <ac:spMk id="2" creationId="{B7BE196D-226B-174E-BD9B-A65D150A9176}"/>
          </ac:spMkLst>
        </pc:spChg>
        <pc:spChg chg="mod">
          <ac:chgData name="Thomas Montgomery" userId="9a987324697dbfac" providerId="LiveId" clId="{8D4472BF-8309-0F49-B18F-474CDBB9A33E}" dt="2021-09-16T16:46:21.926" v="250"/>
          <ac:spMkLst>
            <pc:docMk/>
            <pc:sldMk cId="4278340786" sldId="271"/>
            <ac:spMk id="3" creationId="{6F0865E0-1303-8549-8F5E-F4596BF9DCD5}"/>
          </ac:spMkLst>
        </pc:spChg>
      </pc:sldChg>
      <pc:sldChg chg="modSp add mod">
        <pc:chgData name="Thomas Montgomery" userId="9a987324697dbfac" providerId="LiveId" clId="{8D4472BF-8309-0F49-B18F-474CDBB9A33E}" dt="2021-09-16T16:48:41.928" v="263" actId="255"/>
        <pc:sldMkLst>
          <pc:docMk/>
          <pc:sldMk cId="1847008502" sldId="278"/>
        </pc:sldMkLst>
        <pc:spChg chg="mod">
          <ac:chgData name="Thomas Montgomery" userId="9a987324697dbfac" providerId="LiveId" clId="{8D4472BF-8309-0F49-B18F-474CDBB9A33E}" dt="2021-09-16T16:42:17.403" v="241" actId="114"/>
          <ac:spMkLst>
            <pc:docMk/>
            <pc:sldMk cId="1847008502" sldId="278"/>
            <ac:spMk id="2" creationId="{B7BE196D-226B-174E-BD9B-A65D150A9176}"/>
          </ac:spMkLst>
        </pc:spChg>
        <pc:spChg chg="mod">
          <ac:chgData name="Thomas Montgomery" userId="9a987324697dbfac" providerId="LiveId" clId="{8D4472BF-8309-0F49-B18F-474CDBB9A33E}" dt="2021-09-16T16:48:41.928" v="263" actId="255"/>
          <ac:spMkLst>
            <pc:docMk/>
            <pc:sldMk cId="1847008502" sldId="278"/>
            <ac:spMk id="3" creationId="{6F0865E0-1303-8549-8F5E-F4596BF9DCD5}"/>
          </ac:spMkLst>
        </pc:spChg>
      </pc:sldChg>
      <pc:sldChg chg="modSp add mod ord">
        <pc:chgData name="Thomas Montgomery" userId="9a987324697dbfac" providerId="LiveId" clId="{8D4472BF-8309-0F49-B18F-474CDBB9A33E}" dt="2021-09-16T17:32:39.836" v="565" actId="20578"/>
        <pc:sldMkLst>
          <pc:docMk/>
          <pc:sldMk cId="1818510891" sldId="279"/>
        </pc:sldMkLst>
        <pc:spChg chg="mod">
          <ac:chgData name="Thomas Montgomery" userId="9a987324697dbfac" providerId="LiveId" clId="{8D4472BF-8309-0F49-B18F-474CDBB9A33E}" dt="2021-09-16T17:29:19.550" v="289" actId="20577"/>
          <ac:spMkLst>
            <pc:docMk/>
            <pc:sldMk cId="1818510891" sldId="279"/>
            <ac:spMk id="2" creationId="{B7BE196D-226B-174E-BD9B-A65D150A9176}"/>
          </ac:spMkLst>
        </pc:spChg>
        <pc:spChg chg="mod">
          <ac:chgData name="Thomas Montgomery" userId="9a987324697dbfac" providerId="LiveId" clId="{8D4472BF-8309-0F49-B18F-474CDBB9A33E}" dt="2021-09-16T17:32:33.328" v="564" actId="20577"/>
          <ac:spMkLst>
            <pc:docMk/>
            <pc:sldMk cId="1818510891" sldId="279"/>
            <ac:spMk id="3" creationId="{6F0865E0-1303-8549-8F5E-F4596BF9DCD5}"/>
          </ac:spMkLst>
        </pc:spChg>
      </pc:sldChg>
      <pc:sldChg chg="addSp modSp add mod ord">
        <pc:chgData name="Thomas Montgomery" userId="9a987324697dbfac" providerId="LiveId" clId="{8D4472BF-8309-0F49-B18F-474CDBB9A33E}" dt="2021-09-17T23:10:54.384" v="750" actId="20577"/>
        <pc:sldMkLst>
          <pc:docMk/>
          <pc:sldMk cId="826737272" sldId="280"/>
        </pc:sldMkLst>
        <pc:spChg chg="mod">
          <ac:chgData name="Thomas Montgomery" userId="9a987324697dbfac" providerId="LiveId" clId="{8D4472BF-8309-0F49-B18F-474CDBB9A33E}" dt="2021-09-17T18:45:14.523" v="577" actId="20577"/>
          <ac:spMkLst>
            <pc:docMk/>
            <pc:sldMk cId="826737272" sldId="280"/>
            <ac:spMk id="2" creationId="{B7BE196D-226B-174E-BD9B-A65D150A9176}"/>
          </ac:spMkLst>
        </pc:spChg>
        <pc:spChg chg="mod">
          <ac:chgData name="Thomas Montgomery" userId="9a987324697dbfac" providerId="LiveId" clId="{8D4472BF-8309-0F49-B18F-474CDBB9A33E}" dt="2021-09-17T23:10:54.384" v="750" actId="20577"/>
          <ac:spMkLst>
            <pc:docMk/>
            <pc:sldMk cId="826737272" sldId="280"/>
            <ac:spMk id="3" creationId="{6F0865E0-1303-8549-8F5E-F4596BF9DCD5}"/>
          </ac:spMkLst>
        </pc:spChg>
        <pc:picChg chg="add mod">
          <ac:chgData name="Thomas Montgomery" userId="9a987324697dbfac" providerId="LiveId" clId="{8D4472BF-8309-0F49-B18F-474CDBB9A33E}" dt="2021-09-17T23:10:21.764" v="740" actId="1076"/>
          <ac:picMkLst>
            <pc:docMk/>
            <pc:sldMk cId="826737272" sldId="280"/>
            <ac:picMk id="5" creationId="{F6C8513F-8FB5-5741-9CF9-245D85364F90}"/>
          </ac:picMkLst>
        </pc:picChg>
        <pc:picChg chg="add mod">
          <ac:chgData name="Thomas Montgomery" userId="9a987324697dbfac" providerId="LiveId" clId="{8D4472BF-8309-0F49-B18F-474CDBB9A33E}" dt="2021-09-17T23:10:35.454" v="745" actId="1076"/>
          <ac:picMkLst>
            <pc:docMk/>
            <pc:sldMk cId="826737272" sldId="280"/>
            <ac:picMk id="7" creationId="{3AAEFC06-10C2-8848-AF79-C28CE11B14D1}"/>
          </ac:picMkLst>
        </pc:picChg>
        <pc:picChg chg="add mod">
          <ac:chgData name="Thomas Montgomery" userId="9a987324697dbfac" providerId="LiveId" clId="{8D4472BF-8309-0F49-B18F-474CDBB9A33E}" dt="2021-09-17T23:10:44.453" v="747" actId="1038"/>
          <ac:picMkLst>
            <pc:docMk/>
            <pc:sldMk cId="826737272" sldId="280"/>
            <ac:picMk id="9" creationId="{6FE73497-E0BF-E64C-80B8-C3F0E699D3BC}"/>
          </ac:picMkLst>
        </pc:picChg>
        <pc:picChg chg="add mod">
          <ac:chgData name="Thomas Montgomery" userId="9a987324697dbfac" providerId="LiveId" clId="{8D4472BF-8309-0F49-B18F-474CDBB9A33E}" dt="2021-09-17T23:10:33.883" v="744" actId="1076"/>
          <ac:picMkLst>
            <pc:docMk/>
            <pc:sldMk cId="826737272" sldId="280"/>
            <ac:picMk id="11" creationId="{0D51BDDF-6A06-8C4A-85D4-53E3642B3564}"/>
          </ac:picMkLst>
        </pc:picChg>
      </pc:sldChg>
      <pc:sldChg chg="add">
        <pc:chgData name="Thomas Montgomery" userId="9a987324697dbfac" providerId="LiveId" clId="{8D4472BF-8309-0F49-B18F-474CDBB9A33E}" dt="2021-09-17T23:13:16.928" v="751" actId="2890"/>
        <pc:sldMkLst>
          <pc:docMk/>
          <pc:sldMk cId="2126186167" sldId="281"/>
        </pc:sldMkLst>
      </pc:sldChg>
      <pc:sldChg chg="modSp add mod">
        <pc:chgData name="Thomas Montgomery" userId="9a987324697dbfac" providerId="LiveId" clId="{8D4472BF-8309-0F49-B18F-474CDBB9A33E}" dt="2021-09-19T16:22:29.827" v="939" actId="114"/>
        <pc:sldMkLst>
          <pc:docMk/>
          <pc:sldMk cId="3598815990" sldId="282"/>
        </pc:sldMkLst>
        <pc:spChg chg="mod">
          <ac:chgData name="Thomas Montgomery" userId="9a987324697dbfac" providerId="LiveId" clId="{8D4472BF-8309-0F49-B18F-474CDBB9A33E}" dt="2021-09-19T16:12:28.255" v="853" actId="20577"/>
          <ac:spMkLst>
            <pc:docMk/>
            <pc:sldMk cId="3598815990" sldId="282"/>
            <ac:spMk id="2" creationId="{B7BE196D-226B-174E-BD9B-A65D150A9176}"/>
          </ac:spMkLst>
        </pc:spChg>
        <pc:spChg chg="mod">
          <ac:chgData name="Thomas Montgomery" userId="9a987324697dbfac" providerId="LiveId" clId="{8D4472BF-8309-0F49-B18F-474CDBB9A33E}" dt="2021-09-19T16:22:29.827" v="939" actId="114"/>
          <ac:spMkLst>
            <pc:docMk/>
            <pc:sldMk cId="3598815990" sldId="282"/>
            <ac:spMk id="3" creationId="{6F0865E0-1303-8549-8F5E-F4596BF9DCD5}"/>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ABE3C1-DBE1-495D-B57B-2849774B866A}" type="datetimeFigureOut">
              <a:rPr lang="en-US" dirty="0"/>
              <a:t>9/19/21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9/19/21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9/19/21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9/19/21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9/19/21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9/19/21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9/19/21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A3F48C-C7C6-4055-9F49-3777875E72AE}" type="datetimeFigureOut">
              <a:rPr lang="en-US" dirty="0"/>
              <a:t>9/19/21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9/19/21</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DE42F4-6EEF-4EF7-8ED4-2208F0F89A08}" type="datetimeFigureOut">
              <a:rPr lang="en-US" dirty="0"/>
              <a:t>9/19/21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9/19/21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5A6C69-6797-4E8A-BF37-F2C3751466E9}" type="datetimeFigureOut">
              <a:rPr lang="en-US" dirty="0"/>
              <a:t>9/19/21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2014A1-A632-4878-A0D3-F52BA7563730}" type="datetimeFigureOut">
              <a:rPr lang="en-US" dirty="0"/>
              <a:t>9/19/21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E99F462-093F-4566-844B-4C71F2739DA5}" type="datetimeFigureOut">
              <a:rPr lang="en-US" dirty="0"/>
              <a:t>9/19/21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9/19/21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9/19/21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9/19/21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9/19/21</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familytreemagazine.com/freebie/free-form-record-marriage-record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familytreemagazine.com/freebie/relationshipchart/"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ancestrycdn.com/legacy/pdf/trees/charts/rescal.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kolpingcincinnati.com/Genealogy/Genealogy.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archives.gov/research/genealogy/charts-forms" TargetMode="External"/><Relationship Id="rId2" Type="http://schemas.openxmlformats.org/officeDocument/2006/relationships/hyperlink" Target="https://www.ancestry.com/cs/charts-and-form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archives.gov/files/research/genealogy/charts-forms/ancestral-chart.pdf" TargetMode="External"/><Relationship Id="rId2" Type="http://schemas.openxmlformats.org/officeDocument/2006/relationships/hyperlink" Target="https://www.familytreemagazine.com/freebie/fivegenerationancestorchar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mymcpl.org/sites/default/files/06-0015%20Individual%20Worksheet.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familytreemagazine.com/freebie/biographicaloutlin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hyperlink" Target="https://www.ancestrycdn.com/legacy/pdf/trees/charts/famgrec.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242E23-9529-E643-9316-F25DB78144DC}"/>
              </a:ext>
            </a:extLst>
          </p:cNvPr>
          <p:cNvPicPr>
            <a:picLocks noChangeAspect="1"/>
          </p:cNvPicPr>
          <p:nvPr/>
        </p:nvPicPr>
        <p:blipFill>
          <a:blip r:embed="rId2"/>
          <a:stretch>
            <a:fillRect/>
          </a:stretch>
        </p:blipFill>
        <p:spPr>
          <a:xfrm>
            <a:off x="901700" y="2311400"/>
            <a:ext cx="10388600" cy="2235200"/>
          </a:xfrm>
          <a:prstGeom prst="rect">
            <a:avLst/>
          </a:prstGeom>
        </p:spPr>
      </p:pic>
      <p:sp>
        <p:nvSpPr>
          <p:cNvPr id="2" name="Title 1">
            <a:extLst>
              <a:ext uri="{FF2B5EF4-FFF2-40B4-BE49-F238E27FC236}">
                <a16:creationId xmlns:a16="http://schemas.microsoft.com/office/drawing/2014/main" id="{7C2630CE-D9EE-C548-8C14-073D4985013F}"/>
              </a:ext>
            </a:extLst>
          </p:cNvPr>
          <p:cNvSpPr>
            <a:spLocks noGrp="1"/>
          </p:cNvSpPr>
          <p:nvPr>
            <p:ph type="ctrTitle"/>
          </p:nvPr>
        </p:nvSpPr>
        <p:spPr>
          <a:xfrm>
            <a:off x="2023933" y="4724282"/>
            <a:ext cx="8144134" cy="1373070"/>
          </a:xfrm>
        </p:spPr>
        <p:txBody>
          <a:bodyPr/>
          <a:lstStyle/>
          <a:p>
            <a:pPr algn="ctr"/>
            <a:r>
              <a:rPr lang="en-US" dirty="0"/>
              <a:t>Basic Charts and Forms</a:t>
            </a:r>
            <a:br>
              <a:rPr lang="en-US" dirty="0"/>
            </a:br>
            <a:r>
              <a:rPr lang="en-US" sz="3200" dirty="0"/>
              <a:t>Dr. Tom Montgomery, </a:t>
            </a:r>
            <a:r>
              <a:rPr lang="en-US" sz="3200" dirty="0" err="1"/>
              <a:t>Kolping</a:t>
            </a:r>
            <a:r>
              <a:rPr lang="en-US" sz="3200" dirty="0"/>
              <a:t> Member</a:t>
            </a:r>
            <a:endParaRPr lang="en-US" dirty="0"/>
          </a:p>
        </p:txBody>
      </p:sp>
    </p:spTree>
    <p:extLst>
      <p:ext uri="{BB962C8B-B14F-4D97-AF65-F5344CB8AC3E}">
        <p14:creationId xmlns:p14="http://schemas.microsoft.com/office/powerpoint/2010/main" val="6218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E196D-226B-174E-BD9B-A65D150A9176}"/>
              </a:ext>
            </a:extLst>
          </p:cNvPr>
          <p:cNvSpPr>
            <a:spLocks noGrp="1"/>
          </p:cNvSpPr>
          <p:nvPr>
            <p:ph type="title"/>
          </p:nvPr>
        </p:nvSpPr>
        <p:spPr>
          <a:xfrm>
            <a:off x="133351" y="753228"/>
            <a:ext cx="10160832" cy="1080938"/>
          </a:xfrm>
        </p:spPr>
        <p:txBody>
          <a:bodyPr>
            <a:normAutofit/>
          </a:bodyPr>
          <a:lstStyle/>
          <a:p>
            <a:pPr lvl="0"/>
            <a:r>
              <a:rPr lang="en-US" sz="4400"/>
              <a:t>Marriage Form (Family Tree Maker)</a:t>
            </a:r>
          </a:p>
        </p:txBody>
      </p:sp>
      <p:sp>
        <p:nvSpPr>
          <p:cNvPr id="3" name="Content Placeholder 2">
            <a:extLst>
              <a:ext uri="{FF2B5EF4-FFF2-40B4-BE49-F238E27FC236}">
                <a16:creationId xmlns:a16="http://schemas.microsoft.com/office/drawing/2014/main" id="{6F0865E0-1303-8549-8F5E-F4596BF9DCD5}"/>
              </a:ext>
            </a:extLst>
          </p:cNvPr>
          <p:cNvSpPr>
            <a:spLocks noGrp="1"/>
          </p:cNvSpPr>
          <p:nvPr>
            <p:ph idx="1"/>
          </p:nvPr>
        </p:nvSpPr>
        <p:spPr>
          <a:xfrm>
            <a:off x="285750" y="2165422"/>
            <a:ext cx="11525249" cy="4540177"/>
          </a:xfrm>
        </p:spPr>
        <p:txBody>
          <a:bodyPr>
            <a:normAutofit lnSpcReduction="10000"/>
          </a:bodyPr>
          <a:lstStyle/>
          <a:p>
            <a:r>
              <a:rPr lang="en-US" sz="4000"/>
              <a:t>This form will help you extract information from your ancestors’ marriage indexes. Like it is for us today, marriage was a crucial step in our ancestors’ lives. Celebrate your ancestors’ love by recording the day they started a life together on this </a:t>
            </a:r>
            <a:r>
              <a:rPr lang="en-US" sz="4000">
                <a:hlinkClick r:id="rId2"/>
              </a:rPr>
              <a:t>marriage index worksheet</a:t>
            </a:r>
            <a:r>
              <a:rPr lang="en-US" sz="4000"/>
              <a:t>.</a:t>
            </a:r>
          </a:p>
          <a:p>
            <a:r>
              <a:rPr lang="en-US" sz="4000">
                <a:hlinkClick r:id="rId2"/>
              </a:rPr>
              <a:t>https://www.familytreemagazine.com/freebie/free-form-record-marriage-records/</a:t>
            </a:r>
            <a:endParaRPr lang="en-US" sz="4000"/>
          </a:p>
          <a:p>
            <a:pPr marL="0" indent="0">
              <a:buNone/>
            </a:pPr>
            <a:endParaRPr lang="en-US" sz="4000"/>
          </a:p>
          <a:p>
            <a:pPr marL="0" indent="0">
              <a:buNone/>
            </a:pPr>
            <a:endParaRPr lang="en-US" sz="3200"/>
          </a:p>
        </p:txBody>
      </p:sp>
    </p:spTree>
    <p:extLst>
      <p:ext uri="{BB962C8B-B14F-4D97-AF65-F5344CB8AC3E}">
        <p14:creationId xmlns:p14="http://schemas.microsoft.com/office/powerpoint/2010/main" val="3885393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E196D-226B-174E-BD9B-A65D150A9176}"/>
              </a:ext>
            </a:extLst>
          </p:cNvPr>
          <p:cNvSpPr>
            <a:spLocks noGrp="1"/>
          </p:cNvSpPr>
          <p:nvPr>
            <p:ph type="title"/>
          </p:nvPr>
        </p:nvSpPr>
        <p:spPr>
          <a:xfrm>
            <a:off x="152401" y="753228"/>
            <a:ext cx="10141782" cy="1080938"/>
          </a:xfrm>
        </p:spPr>
        <p:txBody>
          <a:bodyPr>
            <a:normAutofit/>
          </a:bodyPr>
          <a:lstStyle/>
          <a:p>
            <a:pPr lvl="0"/>
            <a:r>
              <a:rPr lang="en-US" sz="4400">
                <a:hlinkClick r:id="rId2"/>
              </a:rPr>
              <a:t>Relationship Chart </a:t>
            </a:r>
            <a:r>
              <a:rPr lang="en-US" sz="4400"/>
              <a:t>(Family Tree Maker)</a:t>
            </a:r>
          </a:p>
        </p:txBody>
      </p:sp>
      <p:sp>
        <p:nvSpPr>
          <p:cNvPr id="3" name="Content Placeholder 2">
            <a:extLst>
              <a:ext uri="{FF2B5EF4-FFF2-40B4-BE49-F238E27FC236}">
                <a16:creationId xmlns:a16="http://schemas.microsoft.com/office/drawing/2014/main" id="{6F0865E0-1303-8549-8F5E-F4596BF9DCD5}"/>
              </a:ext>
            </a:extLst>
          </p:cNvPr>
          <p:cNvSpPr>
            <a:spLocks noGrp="1"/>
          </p:cNvSpPr>
          <p:nvPr>
            <p:ph idx="1"/>
          </p:nvPr>
        </p:nvSpPr>
        <p:spPr>
          <a:xfrm>
            <a:off x="285750" y="2165422"/>
            <a:ext cx="11525249" cy="4540177"/>
          </a:xfrm>
        </p:spPr>
        <p:txBody>
          <a:bodyPr>
            <a:normAutofit/>
          </a:bodyPr>
          <a:lstStyle/>
          <a:p>
            <a:r>
              <a:rPr lang="en-US" sz="4000"/>
              <a:t>Let this chart help you figure out how a family member is related to you.</a:t>
            </a:r>
          </a:p>
          <a:p>
            <a:r>
              <a:rPr lang="en-US" sz="4000">
                <a:hlinkClick r:id="rId2"/>
              </a:rPr>
              <a:t>https://www.familytreemagazine.com/freebie/relationshipchart/</a:t>
            </a:r>
            <a:endParaRPr lang="en-US" sz="4000"/>
          </a:p>
          <a:p>
            <a:pPr marL="0" indent="0">
              <a:buNone/>
            </a:pPr>
            <a:endParaRPr lang="en-US" sz="4000"/>
          </a:p>
        </p:txBody>
      </p:sp>
    </p:spTree>
    <p:extLst>
      <p:ext uri="{BB962C8B-B14F-4D97-AF65-F5344CB8AC3E}">
        <p14:creationId xmlns:p14="http://schemas.microsoft.com/office/powerpoint/2010/main" val="1439158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E196D-226B-174E-BD9B-A65D150A9176}"/>
              </a:ext>
            </a:extLst>
          </p:cNvPr>
          <p:cNvSpPr>
            <a:spLocks noGrp="1"/>
          </p:cNvSpPr>
          <p:nvPr>
            <p:ph type="title"/>
          </p:nvPr>
        </p:nvSpPr>
        <p:spPr>
          <a:xfrm>
            <a:off x="133351" y="753228"/>
            <a:ext cx="10160832" cy="1080938"/>
          </a:xfrm>
        </p:spPr>
        <p:txBody>
          <a:bodyPr>
            <a:normAutofit/>
          </a:bodyPr>
          <a:lstStyle/>
          <a:p>
            <a:pPr lvl="0"/>
            <a:r>
              <a:rPr lang="en-US" sz="4400"/>
              <a:t>Research Calendar (Ancestry)</a:t>
            </a:r>
          </a:p>
        </p:txBody>
      </p:sp>
      <p:sp>
        <p:nvSpPr>
          <p:cNvPr id="3" name="Content Placeholder 2">
            <a:extLst>
              <a:ext uri="{FF2B5EF4-FFF2-40B4-BE49-F238E27FC236}">
                <a16:creationId xmlns:a16="http://schemas.microsoft.com/office/drawing/2014/main" id="{6F0865E0-1303-8549-8F5E-F4596BF9DCD5}"/>
              </a:ext>
            </a:extLst>
          </p:cNvPr>
          <p:cNvSpPr>
            <a:spLocks noGrp="1"/>
          </p:cNvSpPr>
          <p:nvPr>
            <p:ph idx="1"/>
          </p:nvPr>
        </p:nvSpPr>
        <p:spPr>
          <a:xfrm>
            <a:off x="285750" y="2165422"/>
            <a:ext cx="11525249" cy="4540177"/>
          </a:xfrm>
        </p:spPr>
        <p:txBody>
          <a:bodyPr>
            <a:normAutofit/>
          </a:bodyPr>
          <a:lstStyle/>
          <a:p>
            <a:pPr lvl="1"/>
            <a:r>
              <a:rPr lang="en-US" sz="4000"/>
              <a:t>The </a:t>
            </a:r>
            <a:r>
              <a:rPr lang="en-US" sz="4000">
                <a:hlinkClick r:id="rId2"/>
              </a:rPr>
              <a:t>research calendar </a:t>
            </a:r>
            <a:r>
              <a:rPr lang="en-US" sz="4000"/>
              <a:t>gives an account of every record source you have searched and serves as a reminder of what you have already done and where you have found pertinent information.</a:t>
            </a:r>
          </a:p>
          <a:p>
            <a:pPr lvl="1"/>
            <a:r>
              <a:rPr lang="en-US" sz="4000">
                <a:hlinkClick r:id="rId2"/>
              </a:rPr>
              <a:t>https://</a:t>
            </a:r>
            <a:r>
              <a:rPr lang="en-US" sz="4000" err="1">
                <a:hlinkClick r:id="rId2"/>
              </a:rPr>
              <a:t>www.ancestrycdn.com</a:t>
            </a:r>
            <a:r>
              <a:rPr lang="en-US" sz="4000">
                <a:hlinkClick r:id="rId2"/>
              </a:rPr>
              <a:t>/legacy/pdf/trees/charts/</a:t>
            </a:r>
            <a:r>
              <a:rPr lang="en-US" sz="4000" err="1">
                <a:hlinkClick r:id="rId2"/>
              </a:rPr>
              <a:t>rescal.</a:t>
            </a:r>
            <a:r>
              <a:rPr lang="en-US" sz="4000">
                <a:hlinkClick r:id="rId2"/>
              </a:rPr>
              <a:t>pdf</a:t>
            </a:r>
            <a:endParaRPr lang="en-US" sz="4000"/>
          </a:p>
          <a:p>
            <a:pPr marL="457200" lvl="1" indent="0">
              <a:buNone/>
            </a:pPr>
            <a:endParaRPr lang="en-US" sz="4000"/>
          </a:p>
        </p:txBody>
      </p:sp>
    </p:spTree>
    <p:extLst>
      <p:ext uri="{BB962C8B-B14F-4D97-AF65-F5344CB8AC3E}">
        <p14:creationId xmlns:p14="http://schemas.microsoft.com/office/powerpoint/2010/main" val="2584771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E196D-226B-174E-BD9B-A65D150A9176}"/>
              </a:ext>
            </a:extLst>
          </p:cNvPr>
          <p:cNvSpPr>
            <a:spLocks noGrp="1"/>
          </p:cNvSpPr>
          <p:nvPr>
            <p:ph type="title"/>
          </p:nvPr>
        </p:nvSpPr>
        <p:spPr>
          <a:xfrm>
            <a:off x="133351" y="753228"/>
            <a:ext cx="10160832" cy="1080938"/>
          </a:xfrm>
        </p:spPr>
        <p:txBody>
          <a:bodyPr>
            <a:normAutofit/>
          </a:bodyPr>
          <a:lstStyle/>
          <a:p>
            <a:pPr lvl="0"/>
            <a:r>
              <a:rPr lang="en-US" sz="4400"/>
              <a:t>Finding Your Roots	</a:t>
            </a:r>
          </a:p>
        </p:txBody>
      </p:sp>
      <p:sp>
        <p:nvSpPr>
          <p:cNvPr id="3" name="Content Placeholder 2">
            <a:extLst>
              <a:ext uri="{FF2B5EF4-FFF2-40B4-BE49-F238E27FC236}">
                <a16:creationId xmlns:a16="http://schemas.microsoft.com/office/drawing/2014/main" id="{6F0865E0-1303-8549-8F5E-F4596BF9DCD5}"/>
              </a:ext>
            </a:extLst>
          </p:cNvPr>
          <p:cNvSpPr>
            <a:spLocks noGrp="1"/>
          </p:cNvSpPr>
          <p:nvPr>
            <p:ph idx="1"/>
          </p:nvPr>
        </p:nvSpPr>
        <p:spPr>
          <a:xfrm>
            <a:off x="285750" y="2165422"/>
            <a:ext cx="11525249" cy="4540177"/>
          </a:xfrm>
        </p:spPr>
        <p:txBody>
          <a:bodyPr>
            <a:normAutofit fontScale="85000" lnSpcReduction="20000"/>
          </a:bodyPr>
          <a:lstStyle/>
          <a:p>
            <a:pPr lvl="0"/>
            <a:r>
              <a:rPr lang="en-US" sz="4000" dirty="0"/>
              <a:t>Start with What We Know</a:t>
            </a:r>
          </a:p>
          <a:p>
            <a:pPr lvl="0"/>
            <a:r>
              <a:rPr lang="en-US" sz="4000" dirty="0"/>
              <a:t>Research the Online Databases</a:t>
            </a:r>
          </a:p>
          <a:p>
            <a:pPr lvl="0"/>
            <a:r>
              <a:rPr lang="en-US" sz="4000" dirty="0"/>
              <a:t>Attend Seminars and join Groups = Learn &amp; Share!</a:t>
            </a:r>
          </a:p>
          <a:p>
            <a:pPr lvl="0"/>
            <a:r>
              <a:rPr lang="en-US" sz="4000" dirty="0"/>
              <a:t>Blood lines:  DNA testing</a:t>
            </a:r>
          </a:p>
          <a:p>
            <a:pPr lvl="0"/>
            <a:r>
              <a:rPr lang="en-US" sz="4000" dirty="0"/>
              <a:t>Review History and Geography (carry maps)</a:t>
            </a:r>
          </a:p>
          <a:p>
            <a:pPr lvl="0"/>
            <a:r>
              <a:rPr lang="en-US" sz="4000" dirty="0"/>
              <a:t>Digitize Your Documents (download </a:t>
            </a:r>
            <a:r>
              <a:rPr lang="en-US" sz="4000"/>
              <a:t>or scan yourself)</a:t>
            </a:r>
            <a:endParaRPr lang="en-US" sz="4000" dirty="0"/>
          </a:p>
          <a:p>
            <a:pPr lvl="0"/>
            <a:r>
              <a:rPr lang="en-US" sz="4000" dirty="0"/>
              <a:t>Backup your Files (paper and electronic)</a:t>
            </a:r>
          </a:p>
          <a:p>
            <a:pPr lvl="0"/>
            <a:endParaRPr lang="en-US" sz="4000" dirty="0"/>
          </a:p>
          <a:p>
            <a:pPr marL="457200" lvl="1" indent="0">
              <a:buNone/>
            </a:pPr>
            <a:r>
              <a:rPr lang="en-US" sz="4000" dirty="0"/>
              <a:t>	</a:t>
            </a:r>
            <a:endParaRPr lang="en-US" sz="2800" dirty="0"/>
          </a:p>
          <a:p>
            <a:pPr marL="0" indent="0">
              <a:buNone/>
            </a:pPr>
            <a:endParaRPr lang="en-US" sz="3200" dirty="0"/>
          </a:p>
        </p:txBody>
      </p:sp>
    </p:spTree>
    <p:extLst>
      <p:ext uri="{BB962C8B-B14F-4D97-AF65-F5344CB8AC3E}">
        <p14:creationId xmlns:p14="http://schemas.microsoft.com/office/powerpoint/2010/main" val="1818510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E196D-226B-174E-BD9B-A65D150A9176}"/>
              </a:ext>
            </a:extLst>
          </p:cNvPr>
          <p:cNvSpPr>
            <a:spLocks noGrp="1"/>
          </p:cNvSpPr>
          <p:nvPr>
            <p:ph type="title"/>
          </p:nvPr>
        </p:nvSpPr>
        <p:spPr>
          <a:xfrm>
            <a:off x="133351" y="753228"/>
            <a:ext cx="10160832" cy="1080938"/>
          </a:xfrm>
        </p:spPr>
        <p:txBody>
          <a:bodyPr>
            <a:normAutofit/>
          </a:bodyPr>
          <a:lstStyle/>
          <a:p>
            <a:pPr lvl="0"/>
            <a:r>
              <a:rPr lang="en-US" sz="4400" dirty="0"/>
              <a:t>Next Month</a:t>
            </a:r>
          </a:p>
        </p:txBody>
      </p:sp>
      <p:sp>
        <p:nvSpPr>
          <p:cNvPr id="3" name="Content Placeholder 2">
            <a:extLst>
              <a:ext uri="{FF2B5EF4-FFF2-40B4-BE49-F238E27FC236}">
                <a16:creationId xmlns:a16="http://schemas.microsoft.com/office/drawing/2014/main" id="{6F0865E0-1303-8549-8F5E-F4596BF9DCD5}"/>
              </a:ext>
            </a:extLst>
          </p:cNvPr>
          <p:cNvSpPr>
            <a:spLocks noGrp="1"/>
          </p:cNvSpPr>
          <p:nvPr>
            <p:ph idx="1"/>
          </p:nvPr>
        </p:nvSpPr>
        <p:spPr>
          <a:xfrm>
            <a:off x="285750" y="2165422"/>
            <a:ext cx="11525249" cy="4540177"/>
          </a:xfrm>
        </p:spPr>
        <p:txBody>
          <a:bodyPr>
            <a:normAutofit lnSpcReduction="10000"/>
          </a:bodyPr>
          <a:lstStyle/>
          <a:p>
            <a:pPr lvl="1"/>
            <a:r>
              <a:rPr lang="en-US" sz="4000" dirty="0"/>
              <a:t>Always check the website: </a:t>
            </a:r>
            <a:r>
              <a:rPr lang="en-US" sz="4000" dirty="0">
                <a:hlinkClick r:id="rId2"/>
              </a:rPr>
              <a:t>http://www.kolpingcincinnati.com/Genealogy/Genealogy.html</a:t>
            </a:r>
            <a:endParaRPr lang="en-US" sz="4000" dirty="0"/>
          </a:p>
          <a:p>
            <a:pPr lvl="1"/>
            <a:r>
              <a:rPr lang="en-US" sz="4000" dirty="0"/>
              <a:t>October 10:  </a:t>
            </a:r>
            <a:r>
              <a:rPr lang="en-US" sz="4000" i="1" dirty="0"/>
              <a:t>Maps &amp; Google Earth</a:t>
            </a:r>
          </a:p>
          <a:p>
            <a:pPr lvl="1"/>
            <a:r>
              <a:rPr lang="en-US" sz="4000" dirty="0"/>
              <a:t>Link: https://us02web.zoom.us/j/84685677730?pwd=SGlHRlNaVHovRmViMUtUeCtidjBEdz09</a:t>
            </a:r>
          </a:p>
          <a:p>
            <a:pPr marL="457200" lvl="1" indent="0">
              <a:buNone/>
            </a:pPr>
            <a:r>
              <a:rPr lang="en-US" sz="4000" dirty="0"/>
              <a:t> 	</a:t>
            </a:r>
            <a:endParaRPr lang="en-US" sz="2800" dirty="0"/>
          </a:p>
          <a:p>
            <a:pPr marL="0" indent="0">
              <a:buNone/>
            </a:pPr>
            <a:endParaRPr lang="en-US" sz="3200" dirty="0"/>
          </a:p>
        </p:txBody>
      </p:sp>
    </p:spTree>
    <p:extLst>
      <p:ext uri="{BB962C8B-B14F-4D97-AF65-F5344CB8AC3E}">
        <p14:creationId xmlns:p14="http://schemas.microsoft.com/office/powerpoint/2010/main" val="3598815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BD743-DC70-D44A-B450-4A4B47A9452D}"/>
              </a:ext>
            </a:extLst>
          </p:cNvPr>
          <p:cNvSpPr>
            <a:spLocks noGrp="1"/>
          </p:cNvSpPr>
          <p:nvPr>
            <p:ph type="title"/>
          </p:nvPr>
        </p:nvSpPr>
        <p:spPr/>
        <p:txBody>
          <a:bodyPr/>
          <a:lstStyle/>
          <a:p>
            <a:r>
              <a:rPr lang="en-US" sz="5400"/>
              <a:t>Research</a:t>
            </a:r>
            <a:r>
              <a:rPr lang="en-US"/>
              <a:t>	</a:t>
            </a:r>
          </a:p>
        </p:txBody>
      </p:sp>
      <p:sp>
        <p:nvSpPr>
          <p:cNvPr id="3" name="Content Placeholder 2">
            <a:extLst>
              <a:ext uri="{FF2B5EF4-FFF2-40B4-BE49-F238E27FC236}">
                <a16:creationId xmlns:a16="http://schemas.microsoft.com/office/drawing/2014/main" id="{51518DC7-06A0-4746-81CD-59D93688602D}"/>
              </a:ext>
            </a:extLst>
          </p:cNvPr>
          <p:cNvSpPr>
            <a:spLocks noGrp="1"/>
          </p:cNvSpPr>
          <p:nvPr>
            <p:ph idx="1"/>
          </p:nvPr>
        </p:nvSpPr>
        <p:spPr/>
        <p:txBody>
          <a:bodyPr>
            <a:normAutofit lnSpcReduction="10000"/>
          </a:bodyPr>
          <a:lstStyle/>
          <a:p>
            <a:pPr marL="0" indent="0" algn="ctr">
              <a:buNone/>
            </a:pPr>
            <a:r>
              <a:rPr lang="en-US" sz="13100"/>
              <a:t>Happy Hunting!</a:t>
            </a:r>
          </a:p>
        </p:txBody>
      </p:sp>
    </p:spTree>
    <p:extLst>
      <p:ext uri="{BB962C8B-B14F-4D97-AF65-F5344CB8AC3E}">
        <p14:creationId xmlns:p14="http://schemas.microsoft.com/office/powerpoint/2010/main" val="1999614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E196D-226B-174E-BD9B-A65D150A9176}"/>
              </a:ext>
            </a:extLst>
          </p:cNvPr>
          <p:cNvSpPr>
            <a:spLocks noGrp="1"/>
          </p:cNvSpPr>
          <p:nvPr>
            <p:ph type="title"/>
          </p:nvPr>
        </p:nvSpPr>
        <p:spPr>
          <a:xfrm>
            <a:off x="133351" y="753228"/>
            <a:ext cx="10160832" cy="1080938"/>
          </a:xfrm>
        </p:spPr>
        <p:txBody>
          <a:bodyPr>
            <a:normAutofit/>
          </a:bodyPr>
          <a:lstStyle/>
          <a:p>
            <a:pPr lvl="0"/>
            <a:r>
              <a:rPr lang="en-US" sz="4400" dirty="0"/>
              <a:t>Why?</a:t>
            </a:r>
            <a:endParaRPr lang="en-US" sz="4400"/>
          </a:p>
        </p:txBody>
      </p:sp>
      <p:sp>
        <p:nvSpPr>
          <p:cNvPr id="3" name="Content Placeholder 2">
            <a:extLst>
              <a:ext uri="{FF2B5EF4-FFF2-40B4-BE49-F238E27FC236}">
                <a16:creationId xmlns:a16="http://schemas.microsoft.com/office/drawing/2014/main" id="{6F0865E0-1303-8549-8F5E-F4596BF9DCD5}"/>
              </a:ext>
            </a:extLst>
          </p:cNvPr>
          <p:cNvSpPr>
            <a:spLocks noGrp="1"/>
          </p:cNvSpPr>
          <p:nvPr>
            <p:ph idx="1"/>
          </p:nvPr>
        </p:nvSpPr>
        <p:spPr>
          <a:xfrm>
            <a:off x="285750" y="2165422"/>
            <a:ext cx="11525249" cy="4540177"/>
          </a:xfrm>
        </p:spPr>
        <p:txBody>
          <a:bodyPr>
            <a:normAutofit/>
          </a:bodyPr>
          <a:lstStyle/>
          <a:p>
            <a:pPr lvl="0"/>
            <a:r>
              <a:rPr lang="en-US" sz="4400" dirty="0"/>
              <a:t>Your Spark!</a:t>
            </a:r>
          </a:p>
          <a:p>
            <a:r>
              <a:rPr lang="en-US" sz="4400" dirty="0"/>
              <a:t>Get Organized</a:t>
            </a:r>
          </a:p>
          <a:p>
            <a:r>
              <a:rPr lang="en-US" sz="4400" dirty="0"/>
              <a:t>Schedule weekly</a:t>
            </a:r>
          </a:p>
          <a:p>
            <a:r>
              <a:rPr lang="en-US" sz="4400" dirty="0"/>
              <a:t>Collaborate:</a:t>
            </a:r>
          </a:p>
          <a:p>
            <a:pPr marL="0" indent="0">
              <a:buNone/>
            </a:pPr>
            <a:r>
              <a:rPr lang="en-US" sz="4400" dirty="0"/>
              <a:t>Family/Friends</a:t>
            </a:r>
            <a:r>
              <a:rPr lang="en-US" sz="4000"/>
              <a:t>	</a:t>
            </a:r>
            <a:endParaRPr lang="en-US" sz="2800" dirty="0"/>
          </a:p>
          <a:p>
            <a:pPr marL="0" indent="0">
              <a:buNone/>
            </a:pPr>
            <a:endParaRPr lang="en-US" sz="3200"/>
          </a:p>
        </p:txBody>
      </p:sp>
      <p:pic>
        <p:nvPicPr>
          <p:cNvPr id="5" name="Picture 4" descr="A picture containing text, newspaper&#10;&#10;Description automatically generated">
            <a:extLst>
              <a:ext uri="{FF2B5EF4-FFF2-40B4-BE49-F238E27FC236}">
                <a16:creationId xmlns:a16="http://schemas.microsoft.com/office/drawing/2014/main" id="{E9A27F06-8A2E-AD49-855A-14999A095883}"/>
              </a:ext>
            </a:extLst>
          </p:cNvPr>
          <p:cNvPicPr>
            <a:picLocks noChangeAspect="1"/>
          </p:cNvPicPr>
          <p:nvPr/>
        </p:nvPicPr>
        <p:blipFill>
          <a:blip r:embed="rId2"/>
          <a:stretch>
            <a:fillRect/>
          </a:stretch>
        </p:blipFill>
        <p:spPr>
          <a:xfrm>
            <a:off x="5027459" y="88899"/>
            <a:ext cx="2946400" cy="6616700"/>
          </a:xfrm>
          <a:prstGeom prst="rect">
            <a:avLst/>
          </a:prstGeom>
        </p:spPr>
      </p:pic>
      <p:pic>
        <p:nvPicPr>
          <p:cNvPr id="7" name="Picture 6" descr="A picture containing text, sign&#10;&#10;Description automatically generated">
            <a:extLst>
              <a:ext uri="{FF2B5EF4-FFF2-40B4-BE49-F238E27FC236}">
                <a16:creationId xmlns:a16="http://schemas.microsoft.com/office/drawing/2014/main" id="{A500FF1B-FB74-7947-82E2-5747149861D4}"/>
              </a:ext>
            </a:extLst>
          </p:cNvPr>
          <p:cNvPicPr>
            <a:picLocks noChangeAspect="1"/>
          </p:cNvPicPr>
          <p:nvPr/>
        </p:nvPicPr>
        <p:blipFill>
          <a:blip r:embed="rId3"/>
          <a:stretch>
            <a:fillRect/>
          </a:stretch>
        </p:blipFill>
        <p:spPr>
          <a:xfrm>
            <a:off x="8483823" y="1158911"/>
            <a:ext cx="3497164" cy="4540177"/>
          </a:xfrm>
          <a:prstGeom prst="rect">
            <a:avLst/>
          </a:prstGeom>
        </p:spPr>
      </p:pic>
    </p:spTree>
    <p:extLst>
      <p:ext uri="{BB962C8B-B14F-4D97-AF65-F5344CB8AC3E}">
        <p14:creationId xmlns:p14="http://schemas.microsoft.com/office/powerpoint/2010/main" val="2698219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E196D-226B-174E-BD9B-A65D150A9176}"/>
              </a:ext>
            </a:extLst>
          </p:cNvPr>
          <p:cNvSpPr>
            <a:spLocks noGrp="1"/>
          </p:cNvSpPr>
          <p:nvPr>
            <p:ph type="title"/>
          </p:nvPr>
        </p:nvSpPr>
        <p:spPr>
          <a:xfrm>
            <a:off x="133351" y="753228"/>
            <a:ext cx="10160832" cy="1080938"/>
          </a:xfrm>
        </p:spPr>
        <p:txBody>
          <a:bodyPr>
            <a:normAutofit/>
          </a:bodyPr>
          <a:lstStyle/>
          <a:p>
            <a:pPr lvl="0"/>
            <a:r>
              <a:rPr lang="en-US" sz="4400"/>
              <a:t>Getting Started</a:t>
            </a:r>
          </a:p>
        </p:txBody>
      </p:sp>
      <p:sp>
        <p:nvSpPr>
          <p:cNvPr id="3" name="Content Placeholder 2">
            <a:extLst>
              <a:ext uri="{FF2B5EF4-FFF2-40B4-BE49-F238E27FC236}">
                <a16:creationId xmlns:a16="http://schemas.microsoft.com/office/drawing/2014/main" id="{6F0865E0-1303-8549-8F5E-F4596BF9DCD5}"/>
              </a:ext>
            </a:extLst>
          </p:cNvPr>
          <p:cNvSpPr>
            <a:spLocks noGrp="1"/>
          </p:cNvSpPr>
          <p:nvPr>
            <p:ph idx="1"/>
          </p:nvPr>
        </p:nvSpPr>
        <p:spPr>
          <a:xfrm>
            <a:off x="285750" y="2165422"/>
            <a:ext cx="11525249" cy="4540177"/>
          </a:xfrm>
        </p:spPr>
        <p:txBody>
          <a:bodyPr>
            <a:normAutofit fontScale="92500" lnSpcReduction="20000"/>
          </a:bodyPr>
          <a:lstStyle/>
          <a:p>
            <a:pPr lvl="0"/>
            <a:r>
              <a:rPr lang="en-US" sz="4000"/>
              <a:t>You need to decide a system that you can use.</a:t>
            </a:r>
          </a:p>
          <a:p>
            <a:pPr lvl="1"/>
            <a:r>
              <a:rPr lang="en-US" sz="4000"/>
              <a:t>Binder</a:t>
            </a:r>
          </a:p>
          <a:p>
            <a:pPr lvl="1"/>
            <a:r>
              <a:rPr lang="en-US" sz="4000"/>
              <a:t>Files</a:t>
            </a:r>
          </a:p>
          <a:p>
            <a:pPr lvl="1"/>
            <a:r>
              <a:rPr lang="en-US" sz="4000"/>
              <a:t>Computer</a:t>
            </a:r>
          </a:p>
          <a:p>
            <a:r>
              <a:rPr lang="en-US" sz="4400"/>
              <a:t>Organize</a:t>
            </a:r>
          </a:p>
          <a:p>
            <a:pPr lvl="1"/>
            <a:r>
              <a:rPr lang="en-US" sz="4000"/>
              <a:t>By individual person</a:t>
            </a:r>
          </a:p>
          <a:p>
            <a:pPr lvl="1"/>
            <a:r>
              <a:rPr lang="en-US" sz="4000"/>
              <a:t>By location</a:t>
            </a:r>
          </a:p>
          <a:p>
            <a:pPr lvl="1"/>
            <a:r>
              <a:rPr lang="en-US" sz="4000"/>
              <a:t>To Do List</a:t>
            </a:r>
          </a:p>
          <a:p>
            <a:pPr marL="457200" lvl="1" indent="0">
              <a:buNone/>
            </a:pPr>
            <a:r>
              <a:rPr lang="en-US" sz="4000"/>
              <a:t>	</a:t>
            </a:r>
            <a:endParaRPr lang="en-US" sz="2800"/>
          </a:p>
          <a:p>
            <a:pPr marL="0" indent="0">
              <a:buNone/>
            </a:pPr>
            <a:endParaRPr lang="en-US" sz="3200"/>
          </a:p>
        </p:txBody>
      </p:sp>
    </p:spTree>
    <p:extLst>
      <p:ext uri="{BB962C8B-B14F-4D97-AF65-F5344CB8AC3E}">
        <p14:creationId xmlns:p14="http://schemas.microsoft.com/office/powerpoint/2010/main" val="2126186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E196D-226B-174E-BD9B-A65D150A9176}"/>
              </a:ext>
            </a:extLst>
          </p:cNvPr>
          <p:cNvSpPr>
            <a:spLocks noGrp="1"/>
          </p:cNvSpPr>
          <p:nvPr>
            <p:ph type="title"/>
          </p:nvPr>
        </p:nvSpPr>
        <p:spPr>
          <a:xfrm>
            <a:off x="133351" y="753228"/>
            <a:ext cx="10160832" cy="1080938"/>
          </a:xfrm>
        </p:spPr>
        <p:txBody>
          <a:bodyPr>
            <a:normAutofit/>
          </a:bodyPr>
          <a:lstStyle/>
          <a:p>
            <a:pPr lvl="0"/>
            <a:r>
              <a:rPr lang="en-US" sz="4400" i="1"/>
              <a:t>General</a:t>
            </a:r>
            <a:r>
              <a:rPr lang="en-US" sz="4400"/>
              <a:t>:  Ancestral Chart (Ancestry)</a:t>
            </a:r>
          </a:p>
        </p:txBody>
      </p:sp>
      <p:sp>
        <p:nvSpPr>
          <p:cNvPr id="3" name="Content Placeholder 2">
            <a:extLst>
              <a:ext uri="{FF2B5EF4-FFF2-40B4-BE49-F238E27FC236}">
                <a16:creationId xmlns:a16="http://schemas.microsoft.com/office/drawing/2014/main" id="{6F0865E0-1303-8549-8F5E-F4596BF9DCD5}"/>
              </a:ext>
            </a:extLst>
          </p:cNvPr>
          <p:cNvSpPr>
            <a:spLocks noGrp="1"/>
          </p:cNvSpPr>
          <p:nvPr>
            <p:ph idx="1"/>
          </p:nvPr>
        </p:nvSpPr>
        <p:spPr>
          <a:xfrm>
            <a:off x="285750" y="2165422"/>
            <a:ext cx="11525249" cy="4540177"/>
          </a:xfrm>
        </p:spPr>
        <p:txBody>
          <a:bodyPr>
            <a:normAutofit/>
          </a:bodyPr>
          <a:lstStyle/>
          <a:p>
            <a:pPr lvl="0"/>
            <a:r>
              <a:rPr lang="en-US" sz="3600" dirty="0"/>
              <a:t>An </a:t>
            </a:r>
            <a:r>
              <a:rPr lang="en-US" sz="3600" b="1" dirty="0">
                <a:hlinkClick r:id="rId2"/>
              </a:rPr>
              <a:t>ancestor chart</a:t>
            </a:r>
            <a:r>
              <a:rPr lang="en-US" sz="3600" b="1" dirty="0"/>
              <a:t> </a:t>
            </a:r>
            <a:r>
              <a:rPr lang="en-US" sz="3600" dirty="0"/>
              <a:t>records the ancestors from whom you directly descend--those for whom you intend to compile a complete and correct family unit. It shows at a glance the progress you have made towards this goal and what remains to be done.</a:t>
            </a:r>
          </a:p>
          <a:p>
            <a:pPr lvl="0"/>
            <a:r>
              <a:rPr lang="en-US" sz="3000" dirty="0">
                <a:hlinkClick r:id="rId2"/>
              </a:rPr>
              <a:t>https://www.ancestry.com/cs/charts-and-forms</a:t>
            </a:r>
            <a:endParaRPr lang="en-US" sz="3000" dirty="0"/>
          </a:p>
          <a:p>
            <a:pPr lvl="0"/>
            <a:r>
              <a:rPr lang="en-US" sz="3000" dirty="0">
                <a:hlinkClick r:id="rId3"/>
              </a:rPr>
              <a:t>https://www.archives.gov/research/genealogy/charts-forms</a:t>
            </a:r>
            <a:endParaRPr lang="en-US" sz="3000" dirty="0"/>
          </a:p>
          <a:p>
            <a:pPr marL="0" lvl="0" indent="0">
              <a:buNone/>
            </a:pPr>
            <a:r>
              <a:rPr lang="en-US" sz="3000" dirty="0"/>
              <a:t> </a:t>
            </a:r>
          </a:p>
        </p:txBody>
      </p:sp>
    </p:spTree>
    <p:extLst>
      <p:ext uri="{BB962C8B-B14F-4D97-AF65-F5344CB8AC3E}">
        <p14:creationId xmlns:p14="http://schemas.microsoft.com/office/powerpoint/2010/main" val="1847008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E196D-226B-174E-BD9B-A65D150A9176}"/>
              </a:ext>
            </a:extLst>
          </p:cNvPr>
          <p:cNvSpPr>
            <a:spLocks noGrp="1"/>
          </p:cNvSpPr>
          <p:nvPr>
            <p:ph type="title"/>
          </p:nvPr>
        </p:nvSpPr>
        <p:spPr>
          <a:xfrm>
            <a:off x="285751" y="753228"/>
            <a:ext cx="10008432" cy="1080938"/>
          </a:xfrm>
        </p:spPr>
        <p:txBody>
          <a:bodyPr>
            <a:noAutofit/>
          </a:bodyPr>
          <a:lstStyle/>
          <a:p>
            <a:pPr lvl="0"/>
            <a:r>
              <a:rPr lang="en-US" sz="4400"/>
              <a:t>Five Generation Pedigree Chart</a:t>
            </a:r>
          </a:p>
        </p:txBody>
      </p:sp>
      <p:sp>
        <p:nvSpPr>
          <p:cNvPr id="3" name="Content Placeholder 2">
            <a:extLst>
              <a:ext uri="{FF2B5EF4-FFF2-40B4-BE49-F238E27FC236}">
                <a16:creationId xmlns:a16="http://schemas.microsoft.com/office/drawing/2014/main" id="{6F0865E0-1303-8549-8F5E-F4596BF9DCD5}"/>
              </a:ext>
            </a:extLst>
          </p:cNvPr>
          <p:cNvSpPr>
            <a:spLocks noGrp="1"/>
          </p:cNvSpPr>
          <p:nvPr>
            <p:ph idx="1"/>
          </p:nvPr>
        </p:nvSpPr>
        <p:spPr>
          <a:xfrm>
            <a:off x="285750" y="2165422"/>
            <a:ext cx="11525249" cy="4540177"/>
          </a:xfrm>
        </p:spPr>
        <p:txBody>
          <a:bodyPr>
            <a:normAutofit/>
          </a:bodyPr>
          <a:lstStyle/>
          <a:p>
            <a:pPr lvl="0"/>
            <a:r>
              <a:rPr lang="en-US" sz="4000"/>
              <a:t>Record your ancestors’ vital stats on this standard </a:t>
            </a:r>
            <a:r>
              <a:rPr lang="en-US" sz="4000">
                <a:hlinkClick r:id="rId2"/>
              </a:rPr>
              <a:t>five-generation pedigree chart</a:t>
            </a:r>
            <a:r>
              <a:rPr lang="en-US" sz="4000"/>
              <a:t>.</a:t>
            </a:r>
          </a:p>
          <a:p>
            <a:pPr lvl="0"/>
            <a:r>
              <a:rPr lang="en-US" sz="4000">
                <a:hlinkClick r:id="rId2"/>
              </a:rPr>
              <a:t>https://www.familytreemagazine.com/freebie/fivegenerationancestorchart/</a:t>
            </a:r>
            <a:endParaRPr lang="en-US" sz="4000"/>
          </a:p>
          <a:p>
            <a:pPr lvl="0"/>
            <a:r>
              <a:rPr lang="en-US" sz="4000"/>
              <a:t>Or </a:t>
            </a:r>
            <a:r>
              <a:rPr lang="en-US" sz="4000">
                <a:hlinkClick r:id="rId3"/>
              </a:rPr>
              <a:t>https://www.archives.gov/files/research/genealogy/charts-forms/ancestral-chart.pdf</a:t>
            </a:r>
            <a:endParaRPr lang="en-US" sz="4000"/>
          </a:p>
          <a:p>
            <a:pPr marL="0" indent="0">
              <a:buNone/>
            </a:pPr>
            <a:endParaRPr lang="en-US" sz="3200"/>
          </a:p>
        </p:txBody>
      </p:sp>
    </p:spTree>
    <p:extLst>
      <p:ext uri="{BB962C8B-B14F-4D97-AF65-F5344CB8AC3E}">
        <p14:creationId xmlns:p14="http://schemas.microsoft.com/office/powerpoint/2010/main" val="4278340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E196D-226B-174E-BD9B-A65D150A9176}"/>
              </a:ext>
            </a:extLst>
          </p:cNvPr>
          <p:cNvSpPr>
            <a:spLocks noGrp="1"/>
          </p:cNvSpPr>
          <p:nvPr>
            <p:ph type="title"/>
          </p:nvPr>
        </p:nvSpPr>
        <p:spPr>
          <a:xfrm>
            <a:off x="133351" y="753228"/>
            <a:ext cx="10160832" cy="1080938"/>
          </a:xfrm>
        </p:spPr>
        <p:txBody>
          <a:bodyPr>
            <a:noAutofit/>
          </a:bodyPr>
          <a:lstStyle/>
          <a:p>
            <a:pPr lvl="0"/>
            <a:r>
              <a:rPr lang="en-US" sz="4400"/>
              <a:t>Individual Worksheet </a:t>
            </a:r>
            <a:br>
              <a:rPr lang="en-US" sz="4400"/>
            </a:br>
            <a:r>
              <a:rPr lang="en-US" sz="4400"/>
              <a:t>		(Midwest Genealogy Center)</a:t>
            </a:r>
          </a:p>
        </p:txBody>
      </p:sp>
      <p:sp>
        <p:nvSpPr>
          <p:cNvPr id="3" name="Content Placeholder 2">
            <a:extLst>
              <a:ext uri="{FF2B5EF4-FFF2-40B4-BE49-F238E27FC236}">
                <a16:creationId xmlns:a16="http://schemas.microsoft.com/office/drawing/2014/main" id="{6F0865E0-1303-8549-8F5E-F4596BF9DCD5}"/>
              </a:ext>
            </a:extLst>
          </p:cNvPr>
          <p:cNvSpPr>
            <a:spLocks noGrp="1"/>
          </p:cNvSpPr>
          <p:nvPr>
            <p:ph idx="1"/>
          </p:nvPr>
        </p:nvSpPr>
        <p:spPr>
          <a:xfrm>
            <a:off x="285750" y="2165422"/>
            <a:ext cx="11525249" cy="4540177"/>
          </a:xfrm>
        </p:spPr>
        <p:txBody>
          <a:bodyPr>
            <a:normAutofit/>
          </a:bodyPr>
          <a:lstStyle/>
          <a:p>
            <a:r>
              <a:rPr lang="en-US" sz="4000"/>
              <a:t>Worksheet to serve as a guide for biographical information about an </a:t>
            </a:r>
            <a:r>
              <a:rPr lang="en-US" sz="4000">
                <a:hlinkClick r:id="rId2"/>
              </a:rPr>
              <a:t>individual</a:t>
            </a:r>
            <a:endParaRPr lang="en-US" sz="4000"/>
          </a:p>
          <a:p>
            <a:r>
              <a:rPr lang="en-US" sz="4000">
                <a:hlinkClick r:id="rId2"/>
              </a:rPr>
              <a:t>https://www.mymcpl.org/sites/default/files/06-0015%20Individual%20Worksheet.pdf</a:t>
            </a:r>
            <a:endParaRPr lang="en-US" sz="4000"/>
          </a:p>
          <a:p>
            <a:pPr marL="0" indent="0">
              <a:buNone/>
            </a:pPr>
            <a:r>
              <a:rPr lang="en-US" sz="4000"/>
              <a:t>	</a:t>
            </a:r>
          </a:p>
        </p:txBody>
      </p:sp>
    </p:spTree>
    <p:extLst>
      <p:ext uri="{BB962C8B-B14F-4D97-AF65-F5344CB8AC3E}">
        <p14:creationId xmlns:p14="http://schemas.microsoft.com/office/powerpoint/2010/main" val="3246583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E196D-226B-174E-BD9B-A65D150A9176}"/>
              </a:ext>
            </a:extLst>
          </p:cNvPr>
          <p:cNvSpPr>
            <a:spLocks noGrp="1"/>
          </p:cNvSpPr>
          <p:nvPr>
            <p:ph type="title"/>
          </p:nvPr>
        </p:nvSpPr>
        <p:spPr>
          <a:xfrm>
            <a:off x="285751" y="753228"/>
            <a:ext cx="10008432" cy="1080938"/>
          </a:xfrm>
        </p:spPr>
        <p:txBody>
          <a:bodyPr>
            <a:normAutofit/>
          </a:bodyPr>
          <a:lstStyle/>
          <a:p>
            <a:pPr lvl="0"/>
            <a:r>
              <a:rPr lang="en-US" sz="4400">
                <a:hlinkClick r:id="rId2"/>
              </a:rPr>
              <a:t>Biographical Chart </a:t>
            </a:r>
            <a:r>
              <a:rPr lang="en-US" sz="4400"/>
              <a:t>(Family Tree Maker)</a:t>
            </a:r>
          </a:p>
        </p:txBody>
      </p:sp>
      <p:sp>
        <p:nvSpPr>
          <p:cNvPr id="3" name="Content Placeholder 2">
            <a:extLst>
              <a:ext uri="{FF2B5EF4-FFF2-40B4-BE49-F238E27FC236}">
                <a16:creationId xmlns:a16="http://schemas.microsoft.com/office/drawing/2014/main" id="{6F0865E0-1303-8549-8F5E-F4596BF9DCD5}"/>
              </a:ext>
            </a:extLst>
          </p:cNvPr>
          <p:cNvSpPr>
            <a:spLocks noGrp="1"/>
          </p:cNvSpPr>
          <p:nvPr>
            <p:ph idx="1"/>
          </p:nvPr>
        </p:nvSpPr>
        <p:spPr>
          <a:xfrm>
            <a:off x="285750" y="2165422"/>
            <a:ext cx="11525249" cy="4540177"/>
          </a:xfrm>
        </p:spPr>
        <p:txBody>
          <a:bodyPr>
            <a:normAutofit/>
          </a:bodyPr>
          <a:lstStyle/>
          <a:p>
            <a:r>
              <a:rPr lang="en-US" sz="4000"/>
              <a:t>Record information on education, military service, marriage, children, illnesses, religious milestones, migrations, residences, jobs, family events, land purchases, death and burials, etc.</a:t>
            </a:r>
          </a:p>
          <a:p>
            <a:r>
              <a:rPr lang="en-US" sz="4000">
                <a:hlinkClick r:id="rId2"/>
              </a:rPr>
              <a:t>https://www.familytreemagazine.com/freebie/biographicaloutline/</a:t>
            </a:r>
            <a:endParaRPr lang="en-US" sz="4000"/>
          </a:p>
          <a:p>
            <a:pPr marL="0" indent="0">
              <a:buNone/>
            </a:pPr>
            <a:endParaRPr lang="en-US" sz="4000"/>
          </a:p>
        </p:txBody>
      </p:sp>
    </p:spTree>
    <p:extLst>
      <p:ext uri="{BB962C8B-B14F-4D97-AF65-F5344CB8AC3E}">
        <p14:creationId xmlns:p14="http://schemas.microsoft.com/office/powerpoint/2010/main" val="3909761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E196D-226B-174E-BD9B-A65D150A9176}"/>
              </a:ext>
            </a:extLst>
          </p:cNvPr>
          <p:cNvSpPr>
            <a:spLocks noGrp="1"/>
          </p:cNvSpPr>
          <p:nvPr>
            <p:ph type="title"/>
          </p:nvPr>
        </p:nvSpPr>
        <p:spPr>
          <a:xfrm>
            <a:off x="133351" y="753228"/>
            <a:ext cx="10160832" cy="1080938"/>
          </a:xfrm>
        </p:spPr>
        <p:txBody>
          <a:bodyPr>
            <a:normAutofit/>
          </a:bodyPr>
          <a:lstStyle/>
          <a:p>
            <a:pPr lvl="0"/>
            <a:r>
              <a:rPr lang="en-US" sz="4400" dirty="0"/>
              <a:t>Your Gear</a:t>
            </a:r>
          </a:p>
        </p:txBody>
      </p:sp>
      <p:sp>
        <p:nvSpPr>
          <p:cNvPr id="3" name="Content Placeholder 2">
            <a:extLst>
              <a:ext uri="{FF2B5EF4-FFF2-40B4-BE49-F238E27FC236}">
                <a16:creationId xmlns:a16="http://schemas.microsoft.com/office/drawing/2014/main" id="{6F0865E0-1303-8549-8F5E-F4596BF9DCD5}"/>
              </a:ext>
            </a:extLst>
          </p:cNvPr>
          <p:cNvSpPr>
            <a:spLocks noGrp="1"/>
          </p:cNvSpPr>
          <p:nvPr>
            <p:ph idx="1"/>
          </p:nvPr>
        </p:nvSpPr>
        <p:spPr>
          <a:xfrm>
            <a:off x="285750" y="2165422"/>
            <a:ext cx="11525249" cy="4540177"/>
          </a:xfrm>
        </p:spPr>
        <p:txBody>
          <a:bodyPr>
            <a:normAutofit/>
          </a:bodyPr>
          <a:lstStyle/>
          <a:p>
            <a:pPr lvl="0"/>
            <a:r>
              <a:rPr lang="en-US" sz="4000" dirty="0"/>
              <a:t>Notebook/Writing Tablets</a:t>
            </a:r>
          </a:p>
          <a:p>
            <a:pPr lvl="0"/>
            <a:r>
              <a:rPr lang="en-US" sz="4000" dirty="0"/>
              <a:t>Cell Phone/Camera</a:t>
            </a:r>
          </a:p>
          <a:p>
            <a:pPr lvl="0"/>
            <a:r>
              <a:rPr lang="en-US" sz="4000" dirty="0"/>
              <a:t>Your Files</a:t>
            </a:r>
          </a:p>
          <a:p>
            <a:pPr lvl="0"/>
            <a:r>
              <a:rPr lang="en-US" sz="4000" dirty="0"/>
              <a:t>Laptop/USB drives</a:t>
            </a:r>
          </a:p>
          <a:p>
            <a:pPr lvl="0"/>
            <a:r>
              <a:rPr lang="en-US" sz="4000"/>
              <a:t>Cemetery Kit</a:t>
            </a:r>
            <a:endParaRPr lang="en-US" sz="4000" dirty="0"/>
          </a:p>
        </p:txBody>
      </p:sp>
      <p:pic>
        <p:nvPicPr>
          <p:cNvPr id="5" name="Picture 4" descr="A picture containing outdoor, grass, sky, building&#10;&#10;Description automatically generated">
            <a:extLst>
              <a:ext uri="{FF2B5EF4-FFF2-40B4-BE49-F238E27FC236}">
                <a16:creationId xmlns:a16="http://schemas.microsoft.com/office/drawing/2014/main" id="{F6C8513F-8FB5-5741-9CF9-245D85364F90}"/>
              </a:ext>
            </a:extLst>
          </p:cNvPr>
          <p:cNvPicPr>
            <a:picLocks noChangeAspect="1"/>
          </p:cNvPicPr>
          <p:nvPr/>
        </p:nvPicPr>
        <p:blipFill>
          <a:blip r:embed="rId2"/>
          <a:stretch>
            <a:fillRect/>
          </a:stretch>
        </p:blipFill>
        <p:spPr>
          <a:xfrm>
            <a:off x="5107457" y="2727606"/>
            <a:ext cx="2993424" cy="3991232"/>
          </a:xfrm>
          <a:prstGeom prst="rect">
            <a:avLst/>
          </a:prstGeom>
        </p:spPr>
      </p:pic>
      <p:pic>
        <p:nvPicPr>
          <p:cNvPr id="7" name="Picture 6" descr="A picture containing table, cluttered&#10;&#10;Description automatically generated">
            <a:extLst>
              <a:ext uri="{FF2B5EF4-FFF2-40B4-BE49-F238E27FC236}">
                <a16:creationId xmlns:a16="http://schemas.microsoft.com/office/drawing/2014/main" id="{3AAEFC06-10C2-8848-AF79-C28CE11B14D1}"/>
              </a:ext>
            </a:extLst>
          </p:cNvPr>
          <p:cNvPicPr>
            <a:picLocks noChangeAspect="1"/>
          </p:cNvPicPr>
          <p:nvPr/>
        </p:nvPicPr>
        <p:blipFill>
          <a:blip r:embed="rId3"/>
          <a:stretch>
            <a:fillRect/>
          </a:stretch>
        </p:blipFill>
        <p:spPr>
          <a:xfrm>
            <a:off x="8238999" y="651818"/>
            <a:ext cx="3702909" cy="2777182"/>
          </a:xfrm>
          <a:prstGeom prst="rect">
            <a:avLst/>
          </a:prstGeom>
        </p:spPr>
      </p:pic>
      <p:pic>
        <p:nvPicPr>
          <p:cNvPr id="9" name="Picture 8" descr="A picture containing text, table&#10;&#10;Description automatically generated">
            <a:extLst>
              <a:ext uri="{FF2B5EF4-FFF2-40B4-BE49-F238E27FC236}">
                <a16:creationId xmlns:a16="http://schemas.microsoft.com/office/drawing/2014/main" id="{6FE73497-E0BF-E64C-80B8-C3F0E699D3BC}"/>
              </a:ext>
            </a:extLst>
          </p:cNvPr>
          <p:cNvPicPr>
            <a:picLocks noChangeAspect="1"/>
          </p:cNvPicPr>
          <p:nvPr/>
        </p:nvPicPr>
        <p:blipFill>
          <a:blip r:embed="rId4"/>
          <a:stretch>
            <a:fillRect/>
          </a:stretch>
        </p:blipFill>
        <p:spPr>
          <a:xfrm>
            <a:off x="5213767" y="191044"/>
            <a:ext cx="2632504" cy="1974378"/>
          </a:xfrm>
          <a:prstGeom prst="rect">
            <a:avLst/>
          </a:prstGeom>
        </p:spPr>
      </p:pic>
      <p:pic>
        <p:nvPicPr>
          <p:cNvPr id="11" name="Picture 10" descr="A picture containing indoor, computer, computer, desk&#10;&#10;Description automatically generated">
            <a:extLst>
              <a:ext uri="{FF2B5EF4-FFF2-40B4-BE49-F238E27FC236}">
                <a16:creationId xmlns:a16="http://schemas.microsoft.com/office/drawing/2014/main" id="{0D51BDDF-6A06-8C4A-85D4-53E3642B3564}"/>
              </a:ext>
            </a:extLst>
          </p:cNvPr>
          <p:cNvPicPr>
            <a:picLocks noChangeAspect="1"/>
          </p:cNvPicPr>
          <p:nvPr/>
        </p:nvPicPr>
        <p:blipFill>
          <a:blip r:embed="rId5"/>
          <a:stretch>
            <a:fillRect/>
          </a:stretch>
        </p:blipFill>
        <p:spPr>
          <a:xfrm>
            <a:off x="8267167" y="3676004"/>
            <a:ext cx="3639083" cy="2729312"/>
          </a:xfrm>
          <a:prstGeom prst="rect">
            <a:avLst/>
          </a:prstGeom>
        </p:spPr>
      </p:pic>
    </p:spTree>
    <p:extLst>
      <p:ext uri="{BB962C8B-B14F-4D97-AF65-F5344CB8AC3E}">
        <p14:creationId xmlns:p14="http://schemas.microsoft.com/office/powerpoint/2010/main" val="826737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E196D-226B-174E-BD9B-A65D150A9176}"/>
              </a:ext>
            </a:extLst>
          </p:cNvPr>
          <p:cNvSpPr>
            <a:spLocks noGrp="1"/>
          </p:cNvSpPr>
          <p:nvPr>
            <p:ph type="title"/>
          </p:nvPr>
        </p:nvSpPr>
        <p:spPr>
          <a:xfrm>
            <a:off x="133351" y="753228"/>
            <a:ext cx="10160832" cy="1080938"/>
          </a:xfrm>
        </p:spPr>
        <p:txBody>
          <a:bodyPr>
            <a:normAutofit/>
          </a:bodyPr>
          <a:lstStyle/>
          <a:p>
            <a:pPr lvl="0"/>
            <a:r>
              <a:rPr lang="en-US" sz="4400">
                <a:hlinkClick r:id="rId2"/>
              </a:rPr>
              <a:t>Family Group Record </a:t>
            </a:r>
            <a:r>
              <a:rPr lang="en-US" sz="4400"/>
              <a:t>(Ancestry)</a:t>
            </a:r>
          </a:p>
        </p:txBody>
      </p:sp>
      <p:sp>
        <p:nvSpPr>
          <p:cNvPr id="3" name="Content Placeholder 2">
            <a:extLst>
              <a:ext uri="{FF2B5EF4-FFF2-40B4-BE49-F238E27FC236}">
                <a16:creationId xmlns:a16="http://schemas.microsoft.com/office/drawing/2014/main" id="{6F0865E0-1303-8549-8F5E-F4596BF9DCD5}"/>
              </a:ext>
            </a:extLst>
          </p:cNvPr>
          <p:cNvSpPr>
            <a:spLocks noGrp="1"/>
          </p:cNvSpPr>
          <p:nvPr>
            <p:ph idx="1"/>
          </p:nvPr>
        </p:nvSpPr>
        <p:spPr>
          <a:xfrm>
            <a:off x="285750" y="2165422"/>
            <a:ext cx="11525249" cy="4540177"/>
          </a:xfrm>
        </p:spPr>
        <p:txBody>
          <a:bodyPr>
            <a:noAutofit/>
          </a:bodyPr>
          <a:lstStyle/>
          <a:p>
            <a:r>
              <a:rPr lang="en-US" sz="3600"/>
              <a:t>Each piece of information concerning a pedigree ancestor and his/her family is placed on a worksheet. Since the end result of your research efforts will be to compile complete, correct and connected families, the use of family group sheets from the beginning will make the compilation much easier.</a:t>
            </a:r>
          </a:p>
          <a:p>
            <a:r>
              <a:rPr lang="en-US" sz="3600">
                <a:hlinkClick r:id="rId2"/>
              </a:rPr>
              <a:t>https://www.ancestrycdn.com/legacy/pdf/trees/charts/famgrec.pdf</a:t>
            </a:r>
            <a:endParaRPr lang="en-US" sz="3600"/>
          </a:p>
          <a:p>
            <a:endParaRPr lang="en-US" sz="3600"/>
          </a:p>
        </p:txBody>
      </p:sp>
    </p:spTree>
    <p:extLst>
      <p:ext uri="{BB962C8B-B14F-4D97-AF65-F5344CB8AC3E}">
        <p14:creationId xmlns:p14="http://schemas.microsoft.com/office/powerpoint/2010/main" val="1535353385"/>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Berlin</Template>
  <TotalTime>11</TotalTime>
  <Words>640</Words>
  <Application>Microsoft Macintosh PowerPoint</Application>
  <PresentationFormat>Widescreen</PresentationFormat>
  <Paragraphs>68</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Trebuchet MS</vt:lpstr>
      <vt:lpstr>Berlin</vt:lpstr>
      <vt:lpstr>Basic Charts and Forms Dr. Tom Montgomery, Kolping Member</vt:lpstr>
      <vt:lpstr>Why?</vt:lpstr>
      <vt:lpstr>Getting Started</vt:lpstr>
      <vt:lpstr>General:  Ancestral Chart (Ancestry)</vt:lpstr>
      <vt:lpstr>Five Generation Pedigree Chart</vt:lpstr>
      <vt:lpstr>Individual Worksheet    (Midwest Genealogy Center)</vt:lpstr>
      <vt:lpstr>Biographical Chart (Family Tree Maker)</vt:lpstr>
      <vt:lpstr>Your Gear</vt:lpstr>
      <vt:lpstr>Family Group Record (Ancestry)</vt:lpstr>
      <vt:lpstr>Marriage Form (Family Tree Maker)</vt:lpstr>
      <vt:lpstr>Relationship Chart (Family Tree Maker)</vt:lpstr>
      <vt:lpstr>Research Calendar (Ancestry)</vt:lpstr>
      <vt:lpstr>Finding Your Roots </vt:lpstr>
      <vt:lpstr>Next Month</vt:lpstr>
      <vt:lpstr>Research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Church Records</dc:title>
  <dc:creator>Thomas Montgomery</dc:creator>
  <cp:lastModifiedBy>Thomas Montgomery</cp:lastModifiedBy>
  <cp:revision>1</cp:revision>
  <dcterms:created xsi:type="dcterms:W3CDTF">2018-01-21T16:38:42Z</dcterms:created>
  <dcterms:modified xsi:type="dcterms:W3CDTF">2021-09-19T16:23:30Z</dcterms:modified>
</cp:coreProperties>
</file>